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54" r:id="rId1"/>
    <p:sldMasterId id="2147483665" r:id="rId2"/>
    <p:sldMasterId id="2147483684" r:id="rId3"/>
    <p:sldMasterId id="2147483674" r:id="rId4"/>
  </p:sldMasterIdLst>
  <p:notesMasterIdLst>
    <p:notesMasterId r:id="rId44"/>
  </p:notesMasterIdLst>
  <p:handoutMasterIdLst>
    <p:handoutMasterId r:id="rId45"/>
  </p:handoutMasterIdLst>
  <p:sldIdLst>
    <p:sldId id="268" r:id="rId5"/>
    <p:sldId id="351" r:id="rId6"/>
    <p:sldId id="331" r:id="rId7"/>
    <p:sldId id="305" r:id="rId8"/>
    <p:sldId id="306" r:id="rId9"/>
    <p:sldId id="336" r:id="rId10"/>
    <p:sldId id="337" r:id="rId11"/>
    <p:sldId id="308" r:id="rId12"/>
    <p:sldId id="350" r:id="rId13"/>
    <p:sldId id="332" r:id="rId14"/>
    <p:sldId id="312" r:id="rId15"/>
    <p:sldId id="330" r:id="rId16"/>
    <p:sldId id="333" r:id="rId17"/>
    <p:sldId id="334" r:id="rId18"/>
    <p:sldId id="322" r:id="rId19"/>
    <p:sldId id="314" r:id="rId20"/>
    <p:sldId id="321" r:id="rId21"/>
    <p:sldId id="352" r:id="rId22"/>
    <p:sldId id="353" r:id="rId23"/>
    <p:sldId id="340" r:id="rId24"/>
    <p:sldId id="335" r:id="rId25"/>
    <p:sldId id="349" r:id="rId26"/>
    <p:sldId id="318" r:id="rId27"/>
    <p:sldId id="360" r:id="rId28"/>
    <p:sldId id="361" r:id="rId29"/>
    <p:sldId id="362" r:id="rId30"/>
    <p:sldId id="363" r:id="rId31"/>
    <p:sldId id="357" r:id="rId32"/>
    <p:sldId id="272" r:id="rId33"/>
    <p:sldId id="346" r:id="rId34"/>
    <p:sldId id="348" r:id="rId35"/>
    <p:sldId id="347" r:id="rId36"/>
    <p:sldId id="344" r:id="rId37"/>
    <p:sldId id="320" r:id="rId38"/>
    <p:sldId id="328" r:id="rId39"/>
    <p:sldId id="317" r:id="rId40"/>
    <p:sldId id="329" r:id="rId41"/>
    <p:sldId id="356" r:id="rId42"/>
    <p:sldId id="311" r:id="rId43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5FF"/>
    <a:srgbClr val="004F91"/>
    <a:srgbClr val="001F5C"/>
    <a:srgbClr val="003B5C"/>
    <a:srgbClr val="D55F55"/>
    <a:srgbClr val="E7B246"/>
    <a:srgbClr val="D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94707" autoAdjust="0"/>
  </p:normalViewPr>
  <p:slideViewPr>
    <p:cSldViewPr snapToGrid="0" snapToObjects="1">
      <p:cViewPr varScale="1">
        <p:scale>
          <a:sx n="88" d="100"/>
          <a:sy n="88" d="100"/>
        </p:scale>
        <p:origin x="606" y="90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Johnson" userId="88999282-7d99-4f4e-a0df-d35538c11c1f" providerId="ADAL" clId="{002E870D-5160-4C2F-8818-D293C6FEBCBE}"/>
    <pc:docChg chg="delSld">
      <pc:chgData name="Jim Johnson" userId="88999282-7d99-4f4e-a0df-d35538c11c1f" providerId="ADAL" clId="{002E870D-5160-4C2F-8818-D293C6FEBCBE}" dt="2022-07-07T20:42:06.928" v="12" actId="47"/>
      <pc:docMkLst>
        <pc:docMk/>
      </pc:docMkLst>
      <pc:sldChg chg="del">
        <pc:chgData name="Jim Johnson" userId="88999282-7d99-4f4e-a0df-d35538c11c1f" providerId="ADAL" clId="{002E870D-5160-4C2F-8818-D293C6FEBCBE}" dt="2022-07-07T20:41:01.727" v="0" actId="47"/>
        <pc:sldMkLst>
          <pc:docMk/>
          <pc:sldMk cId="2748387237" sldId="267"/>
        </pc:sldMkLst>
      </pc:sldChg>
      <pc:sldChg chg="del">
        <pc:chgData name="Jim Johnson" userId="88999282-7d99-4f4e-a0df-d35538c11c1f" providerId="ADAL" clId="{002E870D-5160-4C2F-8818-D293C6FEBCBE}" dt="2022-07-07T20:41:16.820" v="2" actId="47"/>
        <pc:sldMkLst>
          <pc:docMk/>
          <pc:sldMk cId="2615620832" sldId="310"/>
        </pc:sldMkLst>
      </pc:sldChg>
      <pc:sldChg chg="del">
        <pc:chgData name="Jim Johnson" userId="88999282-7d99-4f4e-a0df-d35538c11c1f" providerId="ADAL" clId="{002E870D-5160-4C2F-8818-D293C6FEBCBE}" dt="2022-07-07T20:41:13.694" v="1" actId="47"/>
        <pc:sldMkLst>
          <pc:docMk/>
          <pc:sldMk cId="2342484940" sldId="313"/>
        </pc:sldMkLst>
      </pc:sldChg>
      <pc:sldChg chg="del">
        <pc:chgData name="Jim Johnson" userId="88999282-7d99-4f4e-a0df-d35538c11c1f" providerId="ADAL" clId="{002E870D-5160-4C2F-8818-D293C6FEBCBE}" dt="2022-07-07T20:41:58.953" v="10" actId="47"/>
        <pc:sldMkLst>
          <pc:docMk/>
          <pc:sldMk cId="1328488651" sldId="323"/>
        </pc:sldMkLst>
      </pc:sldChg>
      <pc:sldChg chg="del">
        <pc:chgData name="Jim Johnson" userId="88999282-7d99-4f4e-a0df-d35538c11c1f" providerId="ADAL" clId="{002E870D-5160-4C2F-8818-D293C6FEBCBE}" dt="2022-07-07T20:42:06.928" v="12" actId="47"/>
        <pc:sldMkLst>
          <pc:docMk/>
          <pc:sldMk cId="1134171696" sldId="324"/>
        </pc:sldMkLst>
      </pc:sldChg>
      <pc:sldChg chg="del">
        <pc:chgData name="Jim Johnson" userId="88999282-7d99-4f4e-a0df-d35538c11c1f" providerId="ADAL" clId="{002E870D-5160-4C2F-8818-D293C6FEBCBE}" dt="2022-07-07T20:41:26.972" v="5" actId="47"/>
        <pc:sldMkLst>
          <pc:docMk/>
          <pc:sldMk cId="1441328527" sldId="325"/>
        </pc:sldMkLst>
      </pc:sldChg>
      <pc:sldChg chg="del">
        <pc:chgData name="Jim Johnson" userId="88999282-7d99-4f4e-a0df-d35538c11c1f" providerId="ADAL" clId="{002E870D-5160-4C2F-8818-D293C6FEBCBE}" dt="2022-07-07T20:41:30.559" v="6" actId="47"/>
        <pc:sldMkLst>
          <pc:docMk/>
          <pc:sldMk cId="3949473498" sldId="326"/>
        </pc:sldMkLst>
      </pc:sldChg>
      <pc:sldChg chg="del">
        <pc:chgData name="Jim Johnson" userId="88999282-7d99-4f4e-a0df-d35538c11c1f" providerId="ADAL" clId="{002E870D-5160-4C2F-8818-D293C6FEBCBE}" dt="2022-07-07T20:42:03.962" v="11" actId="47"/>
        <pc:sldMkLst>
          <pc:docMk/>
          <pc:sldMk cId="4267910743" sldId="327"/>
        </pc:sldMkLst>
      </pc:sldChg>
      <pc:sldChg chg="del">
        <pc:chgData name="Jim Johnson" userId="88999282-7d99-4f4e-a0df-d35538c11c1f" providerId="ADAL" clId="{002E870D-5160-4C2F-8818-D293C6FEBCBE}" dt="2022-07-07T20:41:32.586" v="7" actId="47"/>
        <pc:sldMkLst>
          <pc:docMk/>
          <pc:sldMk cId="2647286394" sldId="341"/>
        </pc:sldMkLst>
      </pc:sldChg>
      <pc:sldChg chg="del">
        <pc:chgData name="Jim Johnson" userId="88999282-7d99-4f4e-a0df-d35538c11c1f" providerId="ADAL" clId="{002E870D-5160-4C2F-8818-D293C6FEBCBE}" dt="2022-07-07T20:41:37.061" v="8" actId="47"/>
        <pc:sldMkLst>
          <pc:docMk/>
          <pc:sldMk cId="3703126317" sldId="342"/>
        </pc:sldMkLst>
      </pc:sldChg>
      <pc:sldChg chg="del">
        <pc:chgData name="Jim Johnson" userId="88999282-7d99-4f4e-a0df-d35538c11c1f" providerId="ADAL" clId="{002E870D-5160-4C2F-8818-D293C6FEBCBE}" dt="2022-07-07T20:41:22.137" v="3" actId="47"/>
        <pc:sldMkLst>
          <pc:docMk/>
          <pc:sldMk cId="1671377011" sldId="354"/>
        </pc:sldMkLst>
      </pc:sldChg>
      <pc:sldChg chg="del">
        <pc:chgData name="Jim Johnson" userId="88999282-7d99-4f4e-a0df-d35538c11c1f" providerId="ADAL" clId="{002E870D-5160-4C2F-8818-D293C6FEBCBE}" dt="2022-07-07T20:41:24.651" v="4" actId="47"/>
        <pc:sldMkLst>
          <pc:docMk/>
          <pc:sldMk cId="2302725641" sldId="358"/>
        </pc:sldMkLst>
      </pc:sldChg>
      <pc:sldChg chg="del">
        <pc:chgData name="Jim Johnson" userId="88999282-7d99-4f4e-a0df-d35538c11c1f" providerId="ADAL" clId="{002E870D-5160-4C2F-8818-D293C6FEBCBE}" dt="2022-07-07T20:41:39.650" v="9" actId="47"/>
        <pc:sldMkLst>
          <pc:docMk/>
          <pc:sldMk cId="3961036964" sldId="36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83FC3-BE77-4042-A091-1D66E4556C74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297AE8-D835-483A-BA8A-0E1B2A2CE8DE}">
      <dgm:prSet phldrT="[Text]"/>
      <dgm:spPr/>
      <dgm:t>
        <a:bodyPr/>
        <a:lstStyle/>
        <a:p>
          <a:r>
            <a:rPr lang="en-US" dirty="0"/>
            <a:t>Staff</a:t>
          </a:r>
        </a:p>
      </dgm:t>
    </dgm:pt>
    <dgm:pt modelId="{D39979D8-C29E-4D6B-9763-C2374421AD2E}" type="parTrans" cxnId="{43F90F59-2716-4D1F-9ACE-0B05BFDE2D25}">
      <dgm:prSet/>
      <dgm:spPr/>
      <dgm:t>
        <a:bodyPr/>
        <a:lstStyle/>
        <a:p>
          <a:endParaRPr lang="en-US"/>
        </a:p>
      </dgm:t>
    </dgm:pt>
    <dgm:pt modelId="{168C122C-0430-47E8-8827-4E972AD6E1F5}" type="sibTrans" cxnId="{43F90F59-2716-4D1F-9ACE-0B05BFDE2D25}">
      <dgm:prSet/>
      <dgm:spPr/>
      <dgm:t>
        <a:bodyPr/>
        <a:lstStyle/>
        <a:p>
          <a:endParaRPr lang="en-US"/>
        </a:p>
      </dgm:t>
    </dgm:pt>
    <dgm:pt modelId="{D46F9144-2BDF-405B-A992-EF0447C53C98}">
      <dgm:prSet phldrT="[Text]"/>
      <dgm:spPr/>
      <dgm:t>
        <a:bodyPr/>
        <a:lstStyle/>
        <a:p>
          <a:r>
            <a:rPr lang="en-US" dirty="0"/>
            <a:t>Attendees</a:t>
          </a:r>
        </a:p>
      </dgm:t>
    </dgm:pt>
    <dgm:pt modelId="{BC924B0C-FCF4-4946-B53E-24A3C50BA495}" type="parTrans" cxnId="{1AB362CF-CFAF-4880-829D-75362EF4663F}">
      <dgm:prSet/>
      <dgm:spPr/>
      <dgm:t>
        <a:bodyPr/>
        <a:lstStyle/>
        <a:p>
          <a:endParaRPr lang="en-US"/>
        </a:p>
      </dgm:t>
    </dgm:pt>
    <dgm:pt modelId="{24CCB98A-1B72-4617-BE51-ABA63A882081}" type="sibTrans" cxnId="{1AB362CF-CFAF-4880-829D-75362EF4663F}">
      <dgm:prSet/>
      <dgm:spPr/>
      <dgm:t>
        <a:bodyPr/>
        <a:lstStyle/>
        <a:p>
          <a:endParaRPr lang="en-US"/>
        </a:p>
      </dgm:t>
    </dgm:pt>
    <dgm:pt modelId="{F3344086-792E-466B-9C84-ED13CBB37505}">
      <dgm:prSet phldrT="[Text]"/>
      <dgm:spPr/>
      <dgm:t>
        <a:bodyPr/>
        <a:lstStyle/>
        <a:p>
          <a:r>
            <a:rPr lang="en-US" dirty="0"/>
            <a:t>Board</a:t>
          </a:r>
        </a:p>
      </dgm:t>
    </dgm:pt>
    <dgm:pt modelId="{15E0A9EC-BEF6-4C23-9B86-1795C4A393E0}" type="parTrans" cxnId="{708D2269-6DA7-423D-A490-5A1AE0BBCEBC}">
      <dgm:prSet/>
      <dgm:spPr/>
      <dgm:t>
        <a:bodyPr/>
        <a:lstStyle/>
        <a:p>
          <a:endParaRPr lang="en-US"/>
        </a:p>
      </dgm:t>
    </dgm:pt>
    <dgm:pt modelId="{072B4275-9822-4865-8A82-79CF2E8F5778}" type="sibTrans" cxnId="{708D2269-6DA7-423D-A490-5A1AE0BBCEBC}">
      <dgm:prSet/>
      <dgm:spPr/>
      <dgm:t>
        <a:bodyPr/>
        <a:lstStyle/>
        <a:p>
          <a:endParaRPr lang="en-US"/>
        </a:p>
      </dgm:t>
    </dgm:pt>
    <dgm:pt modelId="{DB479EF7-5640-4D6A-8B3E-93E842860042}">
      <dgm:prSet phldrT="[Text]"/>
      <dgm:spPr/>
      <dgm:t>
        <a:bodyPr/>
        <a:lstStyle/>
        <a:p>
          <a:r>
            <a:rPr lang="en-US" dirty="0"/>
            <a:t>Committee</a:t>
          </a:r>
        </a:p>
      </dgm:t>
    </dgm:pt>
    <dgm:pt modelId="{B35B4EC2-FB6A-4441-B55D-D2C301A8578B}" type="parTrans" cxnId="{FF455FE1-F742-42AE-8100-58511028A733}">
      <dgm:prSet/>
      <dgm:spPr/>
      <dgm:t>
        <a:bodyPr/>
        <a:lstStyle/>
        <a:p>
          <a:endParaRPr lang="en-US"/>
        </a:p>
      </dgm:t>
    </dgm:pt>
    <dgm:pt modelId="{ACE3C218-4D52-4A1A-90C2-A809991E7B1D}" type="sibTrans" cxnId="{FF455FE1-F742-42AE-8100-58511028A733}">
      <dgm:prSet/>
      <dgm:spPr/>
      <dgm:t>
        <a:bodyPr/>
        <a:lstStyle/>
        <a:p>
          <a:endParaRPr lang="en-US"/>
        </a:p>
      </dgm:t>
    </dgm:pt>
    <dgm:pt modelId="{ED3A3962-F495-4E0A-B0D4-6DCDF013B9C2}" type="pres">
      <dgm:prSet presAssocID="{AC983FC3-BE77-4042-A091-1D66E4556C74}" presName="compositeShape" presStyleCnt="0">
        <dgm:presLayoutVars>
          <dgm:chMax val="9"/>
          <dgm:dir/>
          <dgm:resizeHandles val="exact"/>
        </dgm:presLayoutVars>
      </dgm:prSet>
      <dgm:spPr/>
    </dgm:pt>
    <dgm:pt modelId="{92E4E455-29B7-49A7-9E6E-AE62A1296CD8}" type="pres">
      <dgm:prSet presAssocID="{AC983FC3-BE77-4042-A091-1D66E4556C74}" presName="triangle1" presStyleLbl="node1" presStyleIdx="0" presStyleCnt="4">
        <dgm:presLayoutVars>
          <dgm:bulletEnabled val="1"/>
        </dgm:presLayoutVars>
      </dgm:prSet>
      <dgm:spPr/>
    </dgm:pt>
    <dgm:pt modelId="{381DEE3F-4F40-485F-BFEB-BA1BDD582461}" type="pres">
      <dgm:prSet presAssocID="{AC983FC3-BE77-4042-A091-1D66E4556C74}" presName="triangle2" presStyleLbl="node1" presStyleIdx="1" presStyleCnt="4">
        <dgm:presLayoutVars>
          <dgm:bulletEnabled val="1"/>
        </dgm:presLayoutVars>
      </dgm:prSet>
      <dgm:spPr/>
    </dgm:pt>
    <dgm:pt modelId="{9F07FCE6-FFB9-496D-93AD-2A72E13BA374}" type="pres">
      <dgm:prSet presAssocID="{AC983FC3-BE77-4042-A091-1D66E4556C74}" presName="triangle3" presStyleLbl="node1" presStyleIdx="2" presStyleCnt="4">
        <dgm:presLayoutVars>
          <dgm:bulletEnabled val="1"/>
        </dgm:presLayoutVars>
      </dgm:prSet>
      <dgm:spPr/>
    </dgm:pt>
    <dgm:pt modelId="{F7901750-2CBC-46C7-B8D6-3C06230E726C}" type="pres">
      <dgm:prSet presAssocID="{AC983FC3-BE77-4042-A091-1D66E4556C7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09541001-F960-4034-899C-17754416B175}" type="presOf" srcId="{D46F9144-2BDF-405B-A992-EF0447C53C98}" destId="{381DEE3F-4F40-485F-BFEB-BA1BDD582461}" srcOrd="0" destOrd="0" presId="urn:microsoft.com/office/officeart/2005/8/layout/pyramid4"/>
    <dgm:cxn modelId="{E2B52048-982C-4158-B51C-B4551AA16014}" type="presOf" srcId="{71297AE8-D835-483A-BA8A-0E1B2A2CE8DE}" destId="{92E4E455-29B7-49A7-9E6E-AE62A1296CD8}" srcOrd="0" destOrd="0" presId="urn:microsoft.com/office/officeart/2005/8/layout/pyramid4"/>
    <dgm:cxn modelId="{708D2269-6DA7-423D-A490-5A1AE0BBCEBC}" srcId="{AC983FC3-BE77-4042-A091-1D66E4556C74}" destId="{F3344086-792E-466B-9C84-ED13CBB37505}" srcOrd="2" destOrd="0" parTransId="{15E0A9EC-BEF6-4C23-9B86-1795C4A393E0}" sibTransId="{072B4275-9822-4865-8A82-79CF2E8F5778}"/>
    <dgm:cxn modelId="{0E0F636A-2A7A-4B0F-A690-DC61A8FA605A}" type="presOf" srcId="{F3344086-792E-466B-9C84-ED13CBB37505}" destId="{9F07FCE6-FFB9-496D-93AD-2A72E13BA374}" srcOrd="0" destOrd="0" presId="urn:microsoft.com/office/officeart/2005/8/layout/pyramid4"/>
    <dgm:cxn modelId="{43F90F59-2716-4D1F-9ACE-0B05BFDE2D25}" srcId="{AC983FC3-BE77-4042-A091-1D66E4556C74}" destId="{71297AE8-D835-483A-BA8A-0E1B2A2CE8DE}" srcOrd="0" destOrd="0" parTransId="{D39979D8-C29E-4D6B-9763-C2374421AD2E}" sibTransId="{168C122C-0430-47E8-8827-4E972AD6E1F5}"/>
    <dgm:cxn modelId="{4C5C578A-4217-4153-BD39-97A807BD8D0F}" type="presOf" srcId="{DB479EF7-5640-4D6A-8B3E-93E842860042}" destId="{F7901750-2CBC-46C7-B8D6-3C06230E726C}" srcOrd="0" destOrd="0" presId="urn:microsoft.com/office/officeart/2005/8/layout/pyramid4"/>
    <dgm:cxn modelId="{1AB362CF-CFAF-4880-829D-75362EF4663F}" srcId="{AC983FC3-BE77-4042-A091-1D66E4556C74}" destId="{D46F9144-2BDF-405B-A992-EF0447C53C98}" srcOrd="1" destOrd="0" parTransId="{BC924B0C-FCF4-4946-B53E-24A3C50BA495}" sibTransId="{24CCB98A-1B72-4617-BE51-ABA63A882081}"/>
    <dgm:cxn modelId="{E8BC25D0-5589-40E3-9C58-240FE0537BE0}" type="presOf" srcId="{AC983FC3-BE77-4042-A091-1D66E4556C74}" destId="{ED3A3962-F495-4E0A-B0D4-6DCDF013B9C2}" srcOrd="0" destOrd="0" presId="urn:microsoft.com/office/officeart/2005/8/layout/pyramid4"/>
    <dgm:cxn modelId="{FF455FE1-F742-42AE-8100-58511028A733}" srcId="{AC983FC3-BE77-4042-A091-1D66E4556C74}" destId="{DB479EF7-5640-4D6A-8B3E-93E842860042}" srcOrd="3" destOrd="0" parTransId="{B35B4EC2-FB6A-4441-B55D-D2C301A8578B}" sibTransId="{ACE3C218-4D52-4A1A-90C2-A809991E7B1D}"/>
    <dgm:cxn modelId="{E51058AB-6C98-4512-9378-AD26D4AEF7DE}" type="presParOf" srcId="{ED3A3962-F495-4E0A-B0D4-6DCDF013B9C2}" destId="{92E4E455-29B7-49A7-9E6E-AE62A1296CD8}" srcOrd="0" destOrd="0" presId="urn:microsoft.com/office/officeart/2005/8/layout/pyramid4"/>
    <dgm:cxn modelId="{F306541E-E22F-4249-BB5D-B1F4D402DAA0}" type="presParOf" srcId="{ED3A3962-F495-4E0A-B0D4-6DCDF013B9C2}" destId="{381DEE3F-4F40-485F-BFEB-BA1BDD582461}" srcOrd="1" destOrd="0" presId="urn:microsoft.com/office/officeart/2005/8/layout/pyramid4"/>
    <dgm:cxn modelId="{805B8EB8-81AC-4CEC-ABE9-A45FC4849B0A}" type="presParOf" srcId="{ED3A3962-F495-4E0A-B0D4-6DCDF013B9C2}" destId="{9F07FCE6-FFB9-496D-93AD-2A72E13BA374}" srcOrd="2" destOrd="0" presId="urn:microsoft.com/office/officeart/2005/8/layout/pyramid4"/>
    <dgm:cxn modelId="{29CA1B86-5C2C-4B90-B130-F015FBDFA768}" type="presParOf" srcId="{ED3A3962-F495-4E0A-B0D4-6DCDF013B9C2}" destId="{F7901750-2CBC-46C7-B8D6-3C06230E726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D7D173-F8D8-4C17-BE66-7493572991DE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F0FD7D-3423-455A-8A55-BEEE7D7354F3}">
      <dgm:prSet phldrT="[Text]"/>
      <dgm:spPr/>
      <dgm:t>
        <a:bodyPr/>
        <a:lstStyle/>
        <a:p>
          <a:r>
            <a:rPr lang="en-US" dirty="0"/>
            <a:t>IMPACT</a:t>
          </a:r>
        </a:p>
      </dgm:t>
    </dgm:pt>
    <dgm:pt modelId="{A6DDAF5E-D93C-4866-9392-8CC68F01F94B}" type="parTrans" cxnId="{FCB713A9-C2A8-4029-9424-2A552B20250D}">
      <dgm:prSet/>
      <dgm:spPr/>
      <dgm:t>
        <a:bodyPr/>
        <a:lstStyle/>
        <a:p>
          <a:endParaRPr lang="en-US"/>
        </a:p>
      </dgm:t>
    </dgm:pt>
    <dgm:pt modelId="{C18A49A2-DA17-4DE3-B4B4-E4E771B5B16C}" type="sibTrans" cxnId="{FCB713A9-C2A8-4029-9424-2A552B20250D}">
      <dgm:prSet/>
      <dgm:spPr/>
      <dgm:t>
        <a:bodyPr/>
        <a:lstStyle/>
        <a:p>
          <a:endParaRPr lang="en-US"/>
        </a:p>
      </dgm:t>
    </dgm:pt>
    <dgm:pt modelId="{1B526102-C93D-4D0C-987C-D777DCB82CDC}">
      <dgm:prSet phldrT="[Text]"/>
      <dgm:spPr/>
      <dgm:t>
        <a:bodyPr/>
        <a:lstStyle/>
        <a:p>
          <a:r>
            <a:rPr lang="en-US" dirty="0"/>
            <a:t>Delivery</a:t>
          </a:r>
        </a:p>
      </dgm:t>
    </dgm:pt>
    <dgm:pt modelId="{D8BD64A1-313F-47C8-A451-1F627545693F}" type="parTrans" cxnId="{B5B6ABD5-EEB4-4E53-9AB9-BFAB122FB365}">
      <dgm:prSet/>
      <dgm:spPr/>
      <dgm:t>
        <a:bodyPr/>
        <a:lstStyle/>
        <a:p>
          <a:endParaRPr lang="en-US"/>
        </a:p>
      </dgm:t>
    </dgm:pt>
    <dgm:pt modelId="{592497B7-13FD-46F0-9648-59B553D7D30E}" type="sibTrans" cxnId="{B5B6ABD5-EEB4-4E53-9AB9-BFAB122FB365}">
      <dgm:prSet/>
      <dgm:spPr/>
      <dgm:t>
        <a:bodyPr/>
        <a:lstStyle/>
        <a:p>
          <a:endParaRPr lang="en-US"/>
        </a:p>
      </dgm:t>
    </dgm:pt>
    <dgm:pt modelId="{FFC98B6D-52CF-4799-95C6-75C77206B245}">
      <dgm:prSet phldrT="[Text]"/>
      <dgm:spPr>
        <a:solidFill>
          <a:schemeClr val="accent6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n-US" dirty="0"/>
            <a:t>Evaluation</a:t>
          </a:r>
        </a:p>
      </dgm:t>
    </dgm:pt>
    <dgm:pt modelId="{D83EE90B-BCF8-48B7-A175-88E6DDDB1A7A}" type="parTrans" cxnId="{086B7C35-E78F-40C2-B007-22F67188CDBC}">
      <dgm:prSet/>
      <dgm:spPr/>
      <dgm:t>
        <a:bodyPr/>
        <a:lstStyle/>
        <a:p>
          <a:endParaRPr lang="en-US"/>
        </a:p>
      </dgm:t>
    </dgm:pt>
    <dgm:pt modelId="{49269BCC-03B1-4763-81F6-62A880CEB19A}" type="sibTrans" cxnId="{086B7C35-E78F-40C2-B007-22F67188CDBC}">
      <dgm:prSet/>
      <dgm:spPr/>
      <dgm:t>
        <a:bodyPr/>
        <a:lstStyle/>
        <a:p>
          <a:endParaRPr lang="en-US"/>
        </a:p>
      </dgm:t>
    </dgm:pt>
    <dgm:pt modelId="{3E5E6DB8-41B6-489F-8D52-E5CAD481EF24}">
      <dgm:prSet phldrT="[Text]"/>
      <dgm:spPr>
        <a:solidFill>
          <a:schemeClr val="accent6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n-US" dirty="0"/>
            <a:t>GAP</a:t>
          </a:r>
        </a:p>
      </dgm:t>
    </dgm:pt>
    <dgm:pt modelId="{225A62C6-CC05-4333-9581-EE8A016D5CEE}" type="parTrans" cxnId="{2A316323-1DF6-4CAD-9FE9-AFE95CB6BB1B}">
      <dgm:prSet/>
      <dgm:spPr/>
      <dgm:t>
        <a:bodyPr/>
        <a:lstStyle/>
        <a:p>
          <a:endParaRPr lang="en-US"/>
        </a:p>
      </dgm:t>
    </dgm:pt>
    <dgm:pt modelId="{71D84AB2-405A-4F07-BD0F-25BB5CC290F0}" type="sibTrans" cxnId="{2A316323-1DF6-4CAD-9FE9-AFE95CB6BB1B}">
      <dgm:prSet/>
      <dgm:spPr/>
      <dgm:t>
        <a:bodyPr/>
        <a:lstStyle/>
        <a:p>
          <a:endParaRPr lang="en-US"/>
        </a:p>
      </dgm:t>
    </dgm:pt>
    <dgm:pt modelId="{9469F274-0F68-48F0-BEE7-C379EAE99E5E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249E8E51-A762-416C-BBB7-27DA71C4D203}" type="parTrans" cxnId="{068A0A49-504C-4B97-B744-07D28663A4B6}">
      <dgm:prSet/>
      <dgm:spPr/>
      <dgm:t>
        <a:bodyPr/>
        <a:lstStyle/>
        <a:p>
          <a:endParaRPr lang="en-US"/>
        </a:p>
      </dgm:t>
    </dgm:pt>
    <dgm:pt modelId="{3881527A-86AB-4357-BF54-A20B6D8E52CF}" type="sibTrans" cxnId="{068A0A49-504C-4B97-B744-07D28663A4B6}">
      <dgm:prSet/>
      <dgm:spPr/>
      <dgm:t>
        <a:bodyPr/>
        <a:lstStyle/>
        <a:p>
          <a:endParaRPr lang="en-US"/>
        </a:p>
      </dgm:t>
    </dgm:pt>
    <dgm:pt modelId="{F6B97DF9-33F6-4EBE-87AD-36E7BB35FCB0}" type="pres">
      <dgm:prSet presAssocID="{AED7D173-F8D8-4C17-BE66-7493572991DE}" presName="composite" presStyleCnt="0">
        <dgm:presLayoutVars>
          <dgm:chMax val="1"/>
          <dgm:dir/>
          <dgm:resizeHandles val="exact"/>
        </dgm:presLayoutVars>
      </dgm:prSet>
      <dgm:spPr/>
    </dgm:pt>
    <dgm:pt modelId="{56E8BFDE-6E78-4A85-8704-2248FC9F94FD}" type="pres">
      <dgm:prSet presAssocID="{AED7D173-F8D8-4C17-BE66-7493572991DE}" presName="radial" presStyleCnt="0">
        <dgm:presLayoutVars>
          <dgm:animLvl val="ctr"/>
        </dgm:presLayoutVars>
      </dgm:prSet>
      <dgm:spPr/>
    </dgm:pt>
    <dgm:pt modelId="{E14BCA44-B7CC-4542-A4A3-D5035BB84446}" type="pres">
      <dgm:prSet presAssocID="{E4F0FD7D-3423-455A-8A55-BEEE7D7354F3}" presName="centerShape" presStyleLbl="vennNode1" presStyleIdx="0" presStyleCnt="5"/>
      <dgm:spPr/>
    </dgm:pt>
    <dgm:pt modelId="{B6BE51CA-E1DF-46B8-89D4-E0978D7AFC96}" type="pres">
      <dgm:prSet presAssocID="{1B526102-C93D-4D0C-987C-D777DCB82CDC}" presName="node" presStyleLbl="vennNode1" presStyleIdx="1" presStyleCnt="5">
        <dgm:presLayoutVars>
          <dgm:bulletEnabled val="1"/>
        </dgm:presLayoutVars>
      </dgm:prSet>
      <dgm:spPr/>
    </dgm:pt>
    <dgm:pt modelId="{8E9F081B-8295-4F30-A75F-77E2FD1396AA}" type="pres">
      <dgm:prSet presAssocID="{FFC98B6D-52CF-4799-95C6-75C77206B245}" presName="node" presStyleLbl="vennNode1" presStyleIdx="2" presStyleCnt="5">
        <dgm:presLayoutVars>
          <dgm:bulletEnabled val="1"/>
        </dgm:presLayoutVars>
      </dgm:prSet>
      <dgm:spPr/>
    </dgm:pt>
    <dgm:pt modelId="{4D7B6D8C-4D86-4ECB-A674-3A98E195D80F}" type="pres">
      <dgm:prSet presAssocID="{3E5E6DB8-41B6-489F-8D52-E5CAD481EF24}" presName="node" presStyleLbl="vennNode1" presStyleIdx="3" presStyleCnt="5">
        <dgm:presLayoutVars>
          <dgm:bulletEnabled val="1"/>
        </dgm:presLayoutVars>
      </dgm:prSet>
      <dgm:spPr/>
    </dgm:pt>
    <dgm:pt modelId="{8293EA11-8800-43AB-BA1D-9DBBD9BC382A}" type="pres">
      <dgm:prSet presAssocID="{9469F274-0F68-48F0-BEE7-C379EAE99E5E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F11591B-3451-462C-9C4C-0CC9E2F93615}" type="presOf" srcId="{E4F0FD7D-3423-455A-8A55-BEEE7D7354F3}" destId="{E14BCA44-B7CC-4542-A4A3-D5035BB84446}" srcOrd="0" destOrd="0" presId="urn:microsoft.com/office/officeart/2005/8/layout/radial3"/>
    <dgm:cxn modelId="{2A316323-1DF6-4CAD-9FE9-AFE95CB6BB1B}" srcId="{E4F0FD7D-3423-455A-8A55-BEEE7D7354F3}" destId="{3E5E6DB8-41B6-489F-8D52-E5CAD481EF24}" srcOrd="2" destOrd="0" parTransId="{225A62C6-CC05-4333-9581-EE8A016D5CEE}" sibTransId="{71D84AB2-405A-4F07-BD0F-25BB5CC290F0}"/>
    <dgm:cxn modelId="{086B7C35-E78F-40C2-B007-22F67188CDBC}" srcId="{E4F0FD7D-3423-455A-8A55-BEEE7D7354F3}" destId="{FFC98B6D-52CF-4799-95C6-75C77206B245}" srcOrd="1" destOrd="0" parTransId="{D83EE90B-BCF8-48B7-A175-88E6DDDB1A7A}" sibTransId="{49269BCC-03B1-4763-81F6-62A880CEB19A}"/>
    <dgm:cxn modelId="{94FE8F62-6B29-432E-A97E-CB1B04658193}" type="presOf" srcId="{9469F274-0F68-48F0-BEE7-C379EAE99E5E}" destId="{8293EA11-8800-43AB-BA1D-9DBBD9BC382A}" srcOrd="0" destOrd="0" presId="urn:microsoft.com/office/officeart/2005/8/layout/radial3"/>
    <dgm:cxn modelId="{D03B2F68-BD25-48B7-B6BC-C1194716F0CD}" type="presOf" srcId="{3E5E6DB8-41B6-489F-8D52-E5CAD481EF24}" destId="{4D7B6D8C-4D86-4ECB-A674-3A98E195D80F}" srcOrd="0" destOrd="0" presId="urn:microsoft.com/office/officeart/2005/8/layout/radial3"/>
    <dgm:cxn modelId="{068A0A49-504C-4B97-B744-07D28663A4B6}" srcId="{E4F0FD7D-3423-455A-8A55-BEEE7D7354F3}" destId="{9469F274-0F68-48F0-BEE7-C379EAE99E5E}" srcOrd="3" destOrd="0" parTransId="{249E8E51-A762-416C-BBB7-27DA71C4D203}" sibTransId="{3881527A-86AB-4357-BF54-A20B6D8E52CF}"/>
    <dgm:cxn modelId="{B0DEA155-F90D-42F8-81B0-B3842729C604}" type="presOf" srcId="{FFC98B6D-52CF-4799-95C6-75C77206B245}" destId="{8E9F081B-8295-4F30-A75F-77E2FD1396AA}" srcOrd="0" destOrd="0" presId="urn:microsoft.com/office/officeart/2005/8/layout/radial3"/>
    <dgm:cxn modelId="{FCB713A9-C2A8-4029-9424-2A552B20250D}" srcId="{AED7D173-F8D8-4C17-BE66-7493572991DE}" destId="{E4F0FD7D-3423-455A-8A55-BEEE7D7354F3}" srcOrd="0" destOrd="0" parTransId="{A6DDAF5E-D93C-4866-9392-8CC68F01F94B}" sibTransId="{C18A49A2-DA17-4DE3-B4B4-E4E771B5B16C}"/>
    <dgm:cxn modelId="{8C3065C6-87BE-437E-A7B3-D414D7064785}" type="presOf" srcId="{AED7D173-F8D8-4C17-BE66-7493572991DE}" destId="{F6B97DF9-33F6-4EBE-87AD-36E7BB35FCB0}" srcOrd="0" destOrd="0" presId="urn:microsoft.com/office/officeart/2005/8/layout/radial3"/>
    <dgm:cxn modelId="{B5B6ABD5-EEB4-4E53-9AB9-BFAB122FB365}" srcId="{E4F0FD7D-3423-455A-8A55-BEEE7D7354F3}" destId="{1B526102-C93D-4D0C-987C-D777DCB82CDC}" srcOrd="0" destOrd="0" parTransId="{D8BD64A1-313F-47C8-A451-1F627545693F}" sibTransId="{592497B7-13FD-46F0-9648-59B553D7D30E}"/>
    <dgm:cxn modelId="{E30162FF-F382-4CC3-BF81-E26151534DDE}" type="presOf" srcId="{1B526102-C93D-4D0C-987C-D777DCB82CDC}" destId="{B6BE51CA-E1DF-46B8-89D4-E0978D7AFC96}" srcOrd="0" destOrd="0" presId="urn:microsoft.com/office/officeart/2005/8/layout/radial3"/>
    <dgm:cxn modelId="{511A9905-9CBA-4A0D-9F88-FC329C791BDD}" type="presParOf" srcId="{F6B97DF9-33F6-4EBE-87AD-36E7BB35FCB0}" destId="{56E8BFDE-6E78-4A85-8704-2248FC9F94FD}" srcOrd="0" destOrd="0" presId="urn:microsoft.com/office/officeart/2005/8/layout/radial3"/>
    <dgm:cxn modelId="{D787C6E4-2820-40A5-9C6A-30E9FB69E99D}" type="presParOf" srcId="{56E8BFDE-6E78-4A85-8704-2248FC9F94FD}" destId="{E14BCA44-B7CC-4542-A4A3-D5035BB84446}" srcOrd="0" destOrd="0" presId="urn:microsoft.com/office/officeart/2005/8/layout/radial3"/>
    <dgm:cxn modelId="{7BCE8027-7345-4B99-9610-03A1BA791B42}" type="presParOf" srcId="{56E8BFDE-6E78-4A85-8704-2248FC9F94FD}" destId="{B6BE51CA-E1DF-46B8-89D4-E0978D7AFC96}" srcOrd="1" destOrd="0" presId="urn:microsoft.com/office/officeart/2005/8/layout/radial3"/>
    <dgm:cxn modelId="{48DE5F75-8843-4C5B-A809-3F4B001D2890}" type="presParOf" srcId="{56E8BFDE-6E78-4A85-8704-2248FC9F94FD}" destId="{8E9F081B-8295-4F30-A75F-77E2FD1396AA}" srcOrd="2" destOrd="0" presId="urn:microsoft.com/office/officeart/2005/8/layout/radial3"/>
    <dgm:cxn modelId="{7700E9C2-A75B-44A0-879E-1E12093A8151}" type="presParOf" srcId="{56E8BFDE-6E78-4A85-8704-2248FC9F94FD}" destId="{4D7B6D8C-4D86-4ECB-A674-3A98E195D80F}" srcOrd="3" destOrd="0" presId="urn:microsoft.com/office/officeart/2005/8/layout/radial3"/>
    <dgm:cxn modelId="{73D236BF-C033-4E7B-A97D-8FED4BDD6765}" type="presParOf" srcId="{56E8BFDE-6E78-4A85-8704-2248FC9F94FD}" destId="{8293EA11-8800-43AB-BA1D-9DBBD9BC382A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194C1E-1F2B-4F8E-98DF-1DCA4D985DF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89C7BFD-8391-4038-B875-35EAAFB28BCB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9D5A3CAB-2462-44DC-8890-5652656489E1}" type="parTrans" cxnId="{3E6CCD68-916F-4CCE-881A-AB4BAB5DDE76}">
      <dgm:prSet/>
      <dgm:spPr/>
      <dgm:t>
        <a:bodyPr/>
        <a:lstStyle/>
        <a:p>
          <a:endParaRPr lang="en-US"/>
        </a:p>
      </dgm:t>
    </dgm:pt>
    <dgm:pt modelId="{1FAB9B63-807C-49F6-8B16-253CE27753A2}" type="sibTrans" cxnId="{3E6CCD68-916F-4CCE-881A-AB4BAB5DDE76}">
      <dgm:prSet/>
      <dgm:spPr/>
      <dgm:t>
        <a:bodyPr/>
        <a:lstStyle/>
        <a:p>
          <a:endParaRPr lang="en-US"/>
        </a:p>
      </dgm:t>
    </dgm:pt>
    <dgm:pt modelId="{6BE48EE1-486A-480D-B61A-4F02AB93894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D7A59A33-4D74-4FCC-B06E-DF171F176DD3}" type="parTrans" cxnId="{4F9D11E3-A457-4687-8A72-99C6932ADD61}">
      <dgm:prSet/>
      <dgm:spPr/>
      <dgm:t>
        <a:bodyPr/>
        <a:lstStyle/>
        <a:p>
          <a:endParaRPr lang="en-US"/>
        </a:p>
      </dgm:t>
    </dgm:pt>
    <dgm:pt modelId="{74B31474-339D-47FD-8BE8-E7A708AEADF1}" type="sibTrans" cxnId="{4F9D11E3-A457-4687-8A72-99C6932ADD61}">
      <dgm:prSet/>
      <dgm:spPr/>
      <dgm:t>
        <a:bodyPr/>
        <a:lstStyle/>
        <a:p>
          <a:endParaRPr lang="en-US"/>
        </a:p>
      </dgm:t>
    </dgm:pt>
    <dgm:pt modelId="{08F61129-3F22-477F-B197-446724059F7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7BCA738E-17F9-4A7A-8515-6264AE9E843B}" type="parTrans" cxnId="{8DA8E560-F50C-4F3B-BB81-58C0F15741E7}">
      <dgm:prSet/>
      <dgm:spPr/>
      <dgm:t>
        <a:bodyPr/>
        <a:lstStyle/>
        <a:p>
          <a:endParaRPr lang="en-US"/>
        </a:p>
      </dgm:t>
    </dgm:pt>
    <dgm:pt modelId="{0C50B391-8AF2-4FEB-A17D-36AB390C3641}" type="sibTrans" cxnId="{8DA8E560-F50C-4F3B-BB81-58C0F15741E7}">
      <dgm:prSet/>
      <dgm:spPr/>
      <dgm:t>
        <a:bodyPr/>
        <a:lstStyle/>
        <a:p>
          <a:endParaRPr lang="en-US"/>
        </a:p>
      </dgm:t>
    </dgm:pt>
    <dgm:pt modelId="{A309F978-E68E-40D4-B385-116BA29F5D11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AEBF9773-B6AF-4529-AE26-BE409D56C1F8}" type="parTrans" cxnId="{907E3C5C-EB1C-4D28-B91C-2A6F72105D61}">
      <dgm:prSet/>
      <dgm:spPr/>
      <dgm:t>
        <a:bodyPr/>
        <a:lstStyle/>
        <a:p>
          <a:endParaRPr lang="en-US"/>
        </a:p>
      </dgm:t>
    </dgm:pt>
    <dgm:pt modelId="{DFF1C7EE-02F7-4A8F-BB9F-03C68052E664}" type="sibTrans" cxnId="{907E3C5C-EB1C-4D28-B91C-2A6F72105D61}">
      <dgm:prSet/>
      <dgm:spPr/>
      <dgm:t>
        <a:bodyPr/>
        <a:lstStyle/>
        <a:p>
          <a:endParaRPr lang="en-US"/>
        </a:p>
      </dgm:t>
    </dgm:pt>
    <dgm:pt modelId="{6767DFED-7A2F-44FF-9C4C-0C9DA36549BC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735042A0-5E90-4844-AFBE-C8AE78A837FD}" type="parTrans" cxnId="{030E89F8-0C25-4A09-8E58-18F4F4091166}">
      <dgm:prSet/>
      <dgm:spPr/>
      <dgm:t>
        <a:bodyPr/>
        <a:lstStyle/>
        <a:p>
          <a:endParaRPr lang="en-US"/>
        </a:p>
      </dgm:t>
    </dgm:pt>
    <dgm:pt modelId="{A564C831-A036-4788-BC7E-C057D16F94C7}" type="sibTrans" cxnId="{030E89F8-0C25-4A09-8E58-18F4F4091166}">
      <dgm:prSet/>
      <dgm:spPr/>
      <dgm:t>
        <a:bodyPr/>
        <a:lstStyle/>
        <a:p>
          <a:endParaRPr lang="en-US"/>
        </a:p>
      </dgm:t>
    </dgm:pt>
    <dgm:pt modelId="{E1E04CAA-4F24-4CAD-9BCC-A10E6415A15B}" type="pres">
      <dgm:prSet presAssocID="{40194C1E-1F2B-4F8E-98DF-1DCA4D985DFE}" presName="Name0" presStyleCnt="0">
        <dgm:presLayoutVars>
          <dgm:dir/>
          <dgm:animLvl val="lvl"/>
          <dgm:resizeHandles val="exact"/>
        </dgm:presLayoutVars>
      </dgm:prSet>
      <dgm:spPr/>
    </dgm:pt>
    <dgm:pt modelId="{0F61F8F6-5BD4-42E3-AE95-A3025B2F4163}" type="pres">
      <dgm:prSet presAssocID="{F89C7BFD-8391-4038-B875-35EAAFB28B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4B843F3-B5AB-41DD-ABF6-03673CA5486E}" type="pres">
      <dgm:prSet presAssocID="{1FAB9B63-807C-49F6-8B16-253CE27753A2}" presName="parTxOnlySpace" presStyleCnt="0"/>
      <dgm:spPr/>
    </dgm:pt>
    <dgm:pt modelId="{F5288B07-52CD-460C-8A79-EF48F5B77AC0}" type="pres">
      <dgm:prSet presAssocID="{6BE48EE1-486A-480D-B61A-4F02AB938943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5125C58-5817-4F5E-AA86-A29B36543FB2}" type="pres">
      <dgm:prSet presAssocID="{74B31474-339D-47FD-8BE8-E7A708AEADF1}" presName="parTxOnlySpace" presStyleCnt="0"/>
      <dgm:spPr/>
    </dgm:pt>
    <dgm:pt modelId="{047C3C75-42E2-4D4A-B79F-3BC815C7AD41}" type="pres">
      <dgm:prSet presAssocID="{08F61129-3F22-477F-B197-446724059F7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E43CB2E-D0EE-4EEF-9BBA-1D60BBBEAB6C}" type="pres">
      <dgm:prSet presAssocID="{0C50B391-8AF2-4FEB-A17D-36AB390C3641}" presName="parTxOnlySpace" presStyleCnt="0"/>
      <dgm:spPr/>
    </dgm:pt>
    <dgm:pt modelId="{C0AD4FDE-E32B-48D6-B2A3-8EFBDE21CDC4}" type="pres">
      <dgm:prSet presAssocID="{A309F978-E68E-40D4-B385-116BA29F5D1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E219380-6F3A-40B9-B50D-6ED670B97247}" type="pres">
      <dgm:prSet presAssocID="{DFF1C7EE-02F7-4A8F-BB9F-03C68052E664}" presName="parTxOnlySpace" presStyleCnt="0"/>
      <dgm:spPr/>
    </dgm:pt>
    <dgm:pt modelId="{CF3A8F90-CED7-4618-9FA7-9565E29406E5}" type="pres">
      <dgm:prSet presAssocID="{6767DFED-7A2F-44FF-9C4C-0C9DA36549B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F01D27-2198-4C58-9EE0-BA336AAED753}" type="presOf" srcId="{F89C7BFD-8391-4038-B875-35EAAFB28BCB}" destId="{0F61F8F6-5BD4-42E3-AE95-A3025B2F4163}" srcOrd="0" destOrd="0" presId="urn:microsoft.com/office/officeart/2005/8/layout/chevron1"/>
    <dgm:cxn modelId="{907E3C5C-EB1C-4D28-B91C-2A6F72105D61}" srcId="{40194C1E-1F2B-4F8E-98DF-1DCA4D985DFE}" destId="{A309F978-E68E-40D4-B385-116BA29F5D11}" srcOrd="3" destOrd="0" parTransId="{AEBF9773-B6AF-4529-AE26-BE409D56C1F8}" sibTransId="{DFF1C7EE-02F7-4A8F-BB9F-03C68052E664}"/>
    <dgm:cxn modelId="{8DA8E560-F50C-4F3B-BB81-58C0F15741E7}" srcId="{40194C1E-1F2B-4F8E-98DF-1DCA4D985DFE}" destId="{08F61129-3F22-477F-B197-446724059F77}" srcOrd="2" destOrd="0" parTransId="{7BCA738E-17F9-4A7A-8515-6264AE9E843B}" sibTransId="{0C50B391-8AF2-4FEB-A17D-36AB390C3641}"/>
    <dgm:cxn modelId="{3E6CCD68-916F-4CCE-881A-AB4BAB5DDE76}" srcId="{40194C1E-1F2B-4F8E-98DF-1DCA4D985DFE}" destId="{F89C7BFD-8391-4038-B875-35EAAFB28BCB}" srcOrd="0" destOrd="0" parTransId="{9D5A3CAB-2462-44DC-8890-5652656489E1}" sibTransId="{1FAB9B63-807C-49F6-8B16-253CE27753A2}"/>
    <dgm:cxn modelId="{3779B851-49D3-46DC-B8F0-6E109BAD07FD}" type="presOf" srcId="{6BE48EE1-486A-480D-B61A-4F02AB938943}" destId="{F5288B07-52CD-460C-8A79-EF48F5B77AC0}" srcOrd="0" destOrd="0" presId="urn:microsoft.com/office/officeart/2005/8/layout/chevron1"/>
    <dgm:cxn modelId="{77A5678B-EBE0-4AA0-8F9D-A65F74A3BD28}" type="presOf" srcId="{6767DFED-7A2F-44FF-9C4C-0C9DA36549BC}" destId="{CF3A8F90-CED7-4618-9FA7-9565E29406E5}" srcOrd="0" destOrd="0" presId="urn:microsoft.com/office/officeart/2005/8/layout/chevron1"/>
    <dgm:cxn modelId="{4F9D11E3-A457-4687-8A72-99C6932ADD61}" srcId="{40194C1E-1F2B-4F8E-98DF-1DCA4D985DFE}" destId="{6BE48EE1-486A-480D-B61A-4F02AB938943}" srcOrd="1" destOrd="0" parTransId="{D7A59A33-4D74-4FCC-B06E-DF171F176DD3}" sibTransId="{74B31474-339D-47FD-8BE8-E7A708AEADF1}"/>
    <dgm:cxn modelId="{3979D9F1-FBF8-425F-848D-418CE4279878}" type="presOf" srcId="{A309F978-E68E-40D4-B385-116BA29F5D11}" destId="{C0AD4FDE-E32B-48D6-B2A3-8EFBDE21CDC4}" srcOrd="0" destOrd="0" presId="urn:microsoft.com/office/officeart/2005/8/layout/chevron1"/>
    <dgm:cxn modelId="{030E89F8-0C25-4A09-8E58-18F4F4091166}" srcId="{40194C1E-1F2B-4F8E-98DF-1DCA4D985DFE}" destId="{6767DFED-7A2F-44FF-9C4C-0C9DA36549BC}" srcOrd="4" destOrd="0" parTransId="{735042A0-5E90-4844-AFBE-C8AE78A837FD}" sibTransId="{A564C831-A036-4788-BC7E-C057D16F94C7}"/>
    <dgm:cxn modelId="{3EE01EF9-0F4E-41FD-BF20-C1A8C2BDC077}" type="presOf" srcId="{40194C1E-1F2B-4F8E-98DF-1DCA4D985DFE}" destId="{E1E04CAA-4F24-4CAD-9BCC-A10E6415A15B}" srcOrd="0" destOrd="0" presId="urn:microsoft.com/office/officeart/2005/8/layout/chevron1"/>
    <dgm:cxn modelId="{F96077FE-BB86-47DF-93B0-736DC069C500}" type="presOf" srcId="{08F61129-3F22-477F-B197-446724059F77}" destId="{047C3C75-42E2-4D4A-B79F-3BC815C7AD41}" srcOrd="0" destOrd="0" presId="urn:microsoft.com/office/officeart/2005/8/layout/chevron1"/>
    <dgm:cxn modelId="{D00BB14D-6FE3-4381-92F5-54EE48EF95C8}" type="presParOf" srcId="{E1E04CAA-4F24-4CAD-9BCC-A10E6415A15B}" destId="{0F61F8F6-5BD4-42E3-AE95-A3025B2F4163}" srcOrd="0" destOrd="0" presId="urn:microsoft.com/office/officeart/2005/8/layout/chevron1"/>
    <dgm:cxn modelId="{FCCDF55E-0292-41D4-B424-6CEED08DDD58}" type="presParOf" srcId="{E1E04CAA-4F24-4CAD-9BCC-A10E6415A15B}" destId="{44B843F3-B5AB-41DD-ABF6-03673CA5486E}" srcOrd="1" destOrd="0" presId="urn:microsoft.com/office/officeart/2005/8/layout/chevron1"/>
    <dgm:cxn modelId="{4361BDBF-9A59-46BA-91A3-6B1BA10C0A85}" type="presParOf" srcId="{E1E04CAA-4F24-4CAD-9BCC-A10E6415A15B}" destId="{F5288B07-52CD-460C-8A79-EF48F5B77AC0}" srcOrd="2" destOrd="0" presId="urn:microsoft.com/office/officeart/2005/8/layout/chevron1"/>
    <dgm:cxn modelId="{6A7911A8-AA4E-431B-B37E-57CE2202D30A}" type="presParOf" srcId="{E1E04CAA-4F24-4CAD-9BCC-A10E6415A15B}" destId="{F5125C58-5817-4F5E-AA86-A29B36543FB2}" srcOrd="3" destOrd="0" presId="urn:microsoft.com/office/officeart/2005/8/layout/chevron1"/>
    <dgm:cxn modelId="{264B915C-DF00-4D3A-A8EC-3736F58B2097}" type="presParOf" srcId="{E1E04CAA-4F24-4CAD-9BCC-A10E6415A15B}" destId="{047C3C75-42E2-4D4A-B79F-3BC815C7AD41}" srcOrd="4" destOrd="0" presId="urn:microsoft.com/office/officeart/2005/8/layout/chevron1"/>
    <dgm:cxn modelId="{BB83D528-5D98-4B00-90F5-3E422F60A42B}" type="presParOf" srcId="{E1E04CAA-4F24-4CAD-9BCC-A10E6415A15B}" destId="{1E43CB2E-D0EE-4EEF-9BBA-1D60BBBEAB6C}" srcOrd="5" destOrd="0" presId="urn:microsoft.com/office/officeart/2005/8/layout/chevron1"/>
    <dgm:cxn modelId="{3561E7D3-8357-434D-B19B-5C50D706DFFA}" type="presParOf" srcId="{E1E04CAA-4F24-4CAD-9BCC-A10E6415A15B}" destId="{C0AD4FDE-E32B-48D6-B2A3-8EFBDE21CDC4}" srcOrd="6" destOrd="0" presId="urn:microsoft.com/office/officeart/2005/8/layout/chevron1"/>
    <dgm:cxn modelId="{3DBB0542-3867-4B5D-9CAD-5293F2EE105C}" type="presParOf" srcId="{E1E04CAA-4F24-4CAD-9BCC-A10E6415A15B}" destId="{6E219380-6F3A-40B9-B50D-6ED670B97247}" srcOrd="7" destOrd="0" presId="urn:microsoft.com/office/officeart/2005/8/layout/chevron1"/>
    <dgm:cxn modelId="{DF557C3E-C975-4F13-9A11-80FD766DED9F}" type="presParOf" srcId="{E1E04CAA-4F24-4CAD-9BCC-A10E6415A15B}" destId="{CF3A8F90-CED7-4618-9FA7-9565E29406E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4E455-29B7-49A7-9E6E-AE62A1296CD8}">
      <dsp:nvSpPr>
        <dsp:cNvPr id="0" name=""/>
        <dsp:cNvSpPr/>
      </dsp:nvSpPr>
      <dsp:spPr>
        <a:xfrm>
          <a:off x="3251199" y="0"/>
          <a:ext cx="3251200" cy="3251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Staff</a:t>
          </a:r>
        </a:p>
      </dsp:txBody>
      <dsp:txXfrm>
        <a:off x="4063999" y="1625600"/>
        <a:ext cx="1625600" cy="1625600"/>
      </dsp:txXfrm>
    </dsp:sp>
    <dsp:sp modelId="{381DEE3F-4F40-485F-BFEB-BA1BDD582461}">
      <dsp:nvSpPr>
        <dsp:cNvPr id="0" name=""/>
        <dsp:cNvSpPr/>
      </dsp:nvSpPr>
      <dsp:spPr>
        <a:xfrm>
          <a:off x="1625599" y="3251200"/>
          <a:ext cx="3251200" cy="3251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Attendees</a:t>
          </a:r>
        </a:p>
      </dsp:txBody>
      <dsp:txXfrm>
        <a:off x="2438399" y="4876800"/>
        <a:ext cx="1625600" cy="1625600"/>
      </dsp:txXfrm>
    </dsp:sp>
    <dsp:sp modelId="{9F07FCE6-FFB9-496D-93AD-2A72E13BA374}">
      <dsp:nvSpPr>
        <dsp:cNvPr id="0" name=""/>
        <dsp:cNvSpPr/>
      </dsp:nvSpPr>
      <dsp:spPr>
        <a:xfrm rot="10800000">
          <a:off x="3251199" y="3251200"/>
          <a:ext cx="3251200" cy="3251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Board</a:t>
          </a:r>
        </a:p>
      </dsp:txBody>
      <dsp:txXfrm rot="10800000">
        <a:off x="4063999" y="3251200"/>
        <a:ext cx="1625600" cy="1625600"/>
      </dsp:txXfrm>
    </dsp:sp>
    <dsp:sp modelId="{F7901750-2CBC-46C7-B8D6-3C06230E726C}">
      <dsp:nvSpPr>
        <dsp:cNvPr id="0" name=""/>
        <dsp:cNvSpPr/>
      </dsp:nvSpPr>
      <dsp:spPr>
        <a:xfrm>
          <a:off x="4876800" y="3251200"/>
          <a:ext cx="3251200" cy="32512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Committee</a:t>
          </a:r>
        </a:p>
      </dsp:txBody>
      <dsp:txXfrm>
        <a:off x="5689600" y="4876800"/>
        <a:ext cx="1625600" cy="1625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BCA44-B7CC-4542-A4A3-D5035BB84446}">
      <dsp:nvSpPr>
        <dsp:cNvPr id="0" name=""/>
        <dsp:cNvSpPr/>
      </dsp:nvSpPr>
      <dsp:spPr>
        <a:xfrm>
          <a:off x="2104819" y="1234041"/>
          <a:ext cx="3074278" cy="307427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IMPACT</a:t>
          </a:r>
        </a:p>
      </dsp:txBody>
      <dsp:txXfrm>
        <a:off x="2555037" y="1684259"/>
        <a:ext cx="2173842" cy="2173842"/>
      </dsp:txXfrm>
    </dsp:sp>
    <dsp:sp modelId="{B6BE51CA-E1DF-46B8-89D4-E0978D7AFC96}">
      <dsp:nvSpPr>
        <dsp:cNvPr id="0" name=""/>
        <dsp:cNvSpPr/>
      </dsp:nvSpPr>
      <dsp:spPr>
        <a:xfrm>
          <a:off x="2873389" y="548"/>
          <a:ext cx="1537139" cy="15371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Delivery</a:t>
          </a:r>
        </a:p>
      </dsp:txBody>
      <dsp:txXfrm>
        <a:off x="3098498" y="225657"/>
        <a:ext cx="1086921" cy="1086921"/>
      </dsp:txXfrm>
    </dsp:sp>
    <dsp:sp modelId="{8E9F081B-8295-4F30-A75F-77E2FD1396AA}">
      <dsp:nvSpPr>
        <dsp:cNvPr id="0" name=""/>
        <dsp:cNvSpPr/>
      </dsp:nvSpPr>
      <dsp:spPr>
        <a:xfrm>
          <a:off x="4875451" y="2002611"/>
          <a:ext cx="1537139" cy="1537139"/>
        </a:xfrm>
        <a:prstGeom prst="ellipse">
          <a:avLst/>
        </a:prstGeom>
        <a:solidFill>
          <a:schemeClr val="accent6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Evaluation</a:t>
          </a:r>
        </a:p>
      </dsp:txBody>
      <dsp:txXfrm>
        <a:off x="5100560" y="2227720"/>
        <a:ext cx="1086921" cy="1086921"/>
      </dsp:txXfrm>
    </dsp:sp>
    <dsp:sp modelId="{4D7B6D8C-4D86-4ECB-A674-3A98E195D80F}">
      <dsp:nvSpPr>
        <dsp:cNvPr id="0" name=""/>
        <dsp:cNvSpPr/>
      </dsp:nvSpPr>
      <dsp:spPr>
        <a:xfrm>
          <a:off x="2873389" y="4004673"/>
          <a:ext cx="1537139" cy="1537139"/>
        </a:xfrm>
        <a:prstGeom prst="ellipse">
          <a:avLst/>
        </a:prstGeom>
        <a:solidFill>
          <a:schemeClr val="accent6">
            <a:lumMod val="20000"/>
            <a:lumOff val="8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GAP</a:t>
          </a:r>
        </a:p>
      </dsp:txBody>
      <dsp:txXfrm>
        <a:off x="3098498" y="4229782"/>
        <a:ext cx="1086921" cy="1086921"/>
      </dsp:txXfrm>
    </dsp:sp>
    <dsp:sp modelId="{8293EA11-8800-43AB-BA1D-9DBBD9BC382A}">
      <dsp:nvSpPr>
        <dsp:cNvPr id="0" name=""/>
        <dsp:cNvSpPr/>
      </dsp:nvSpPr>
      <dsp:spPr>
        <a:xfrm>
          <a:off x="871326" y="2002611"/>
          <a:ext cx="1537139" cy="15371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Mission</a:t>
          </a:r>
        </a:p>
      </dsp:txBody>
      <dsp:txXfrm>
        <a:off x="1096435" y="2227720"/>
        <a:ext cx="1086921" cy="1086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1F8F6-5BD4-42E3-AE95-A3025B2F4163}">
      <dsp:nvSpPr>
        <dsp:cNvPr id="0" name=""/>
        <dsp:cNvSpPr/>
      </dsp:nvSpPr>
      <dsp:spPr>
        <a:xfrm>
          <a:off x="1993" y="2480932"/>
          <a:ext cx="1773978" cy="709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1</a:t>
          </a:r>
        </a:p>
      </dsp:txBody>
      <dsp:txXfrm>
        <a:off x="356789" y="2480932"/>
        <a:ext cx="1064387" cy="709591"/>
      </dsp:txXfrm>
    </dsp:sp>
    <dsp:sp modelId="{F5288B07-52CD-460C-8A79-EF48F5B77AC0}">
      <dsp:nvSpPr>
        <dsp:cNvPr id="0" name=""/>
        <dsp:cNvSpPr/>
      </dsp:nvSpPr>
      <dsp:spPr>
        <a:xfrm>
          <a:off x="1598573" y="2480932"/>
          <a:ext cx="1773978" cy="709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2</a:t>
          </a:r>
        </a:p>
      </dsp:txBody>
      <dsp:txXfrm>
        <a:off x="1953369" y="2480932"/>
        <a:ext cx="1064387" cy="709591"/>
      </dsp:txXfrm>
    </dsp:sp>
    <dsp:sp modelId="{047C3C75-42E2-4D4A-B79F-3BC815C7AD41}">
      <dsp:nvSpPr>
        <dsp:cNvPr id="0" name=""/>
        <dsp:cNvSpPr/>
      </dsp:nvSpPr>
      <dsp:spPr>
        <a:xfrm>
          <a:off x="3195153" y="2480932"/>
          <a:ext cx="1773978" cy="709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3</a:t>
          </a:r>
        </a:p>
      </dsp:txBody>
      <dsp:txXfrm>
        <a:off x="3549949" y="2480932"/>
        <a:ext cx="1064387" cy="709591"/>
      </dsp:txXfrm>
    </dsp:sp>
    <dsp:sp modelId="{C0AD4FDE-E32B-48D6-B2A3-8EFBDE21CDC4}">
      <dsp:nvSpPr>
        <dsp:cNvPr id="0" name=""/>
        <dsp:cNvSpPr/>
      </dsp:nvSpPr>
      <dsp:spPr>
        <a:xfrm>
          <a:off x="4791734" y="2480932"/>
          <a:ext cx="1773978" cy="709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4</a:t>
          </a:r>
        </a:p>
      </dsp:txBody>
      <dsp:txXfrm>
        <a:off x="5146530" y="2480932"/>
        <a:ext cx="1064387" cy="709591"/>
      </dsp:txXfrm>
    </dsp:sp>
    <dsp:sp modelId="{CF3A8F90-CED7-4618-9FA7-9565E29406E5}">
      <dsp:nvSpPr>
        <dsp:cNvPr id="0" name=""/>
        <dsp:cNvSpPr/>
      </dsp:nvSpPr>
      <dsp:spPr>
        <a:xfrm>
          <a:off x="6388314" y="2480932"/>
          <a:ext cx="1773978" cy="7095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021" tIns="56007" rIns="56007" bIns="56007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5</a:t>
          </a:r>
        </a:p>
      </dsp:txBody>
      <dsp:txXfrm>
        <a:off x="6743110" y="2480932"/>
        <a:ext cx="1064387" cy="709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960048-DFF1-A8B4-42C5-6C729B1EA1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A1C41-A234-4C57-E83F-E725E8ED70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DE58B-02CB-4700-9711-C7136D19106B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71220-3735-0034-6E1B-0639C9AB36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C4ADF-B972-1B2A-8E2A-87D6448344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B9A95-BBE4-47D5-885C-6ECC84F96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30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AAE59AB-C2B9-CC45-A032-2A630D4C97E5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3ADB96A-47EA-9647-B8D2-8903D91E3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2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31520" algn="l" defTabSz="1463040" rtl="0" eaLnBrk="1" latinLnBrk="0" hangingPunct="1">
      <a:defRPr sz="192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63040" algn="l" defTabSz="1463040" rtl="0" eaLnBrk="1" latinLnBrk="0" hangingPunct="1">
      <a:defRPr sz="192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94560" algn="l" defTabSz="1463040" rtl="0" eaLnBrk="1" latinLnBrk="0" hangingPunct="1">
      <a:defRPr sz="192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926080" algn="l" defTabSz="1463040" rtl="0" eaLnBrk="1" latinLnBrk="0" hangingPunct="1">
      <a:defRPr sz="192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65760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B96A-47EA-9647-B8D2-8903D91E391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7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B96A-47EA-9647-B8D2-8903D91E391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2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B96A-47EA-9647-B8D2-8903D91E391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5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B96A-47EA-9647-B8D2-8903D91E391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7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13FAF5-2DC1-4E9D-BF59-F50E4C5231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1" y="-2"/>
            <a:ext cx="14643101" cy="2745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79B58A-A998-40D6-A3AE-F2AFB26179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9221" y="2851239"/>
            <a:ext cx="12091959" cy="44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03B83-980D-409F-850A-3D8D48F70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295CE6-4E7D-4D74-B25D-67740D887AA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1273155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4F91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</p:spTree>
    <p:extLst>
      <p:ext uri="{BB962C8B-B14F-4D97-AF65-F5344CB8AC3E}">
        <p14:creationId xmlns:p14="http://schemas.microsoft.com/office/powerpoint/2010/main" val="245540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EDFC7-DDA1-D666-9110-D918CFF0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25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DCDB5A-1909-447F-AFA6-E69F7066F3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7802A0-9898-4DAC-B7F4-72CAF35CB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159955"/>
            <a:ext cx="1261745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004F91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EDEDD4-FFD9-4755-9A7B-5DEB8F627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4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4F91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F64A625-8D10-47D5-ADA5-84ECDB04025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94496" y="1603822"/>
            <a:ext cx="4558504" cy="106968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C616E6-9101-4AA6-ADE1-85D737FE8E2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1696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4F91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E283455-CCC6-41FA-94BC-7BA3C4907437}"/>
              </a:ext>
            </a:extLst>
          </p:cNvPr>
          <p:cNvSpPr txBox="1">
            <a:spLocks/>
          </p:cNvSpPr>
          <p:nvPr userDrawn="1"/>
        </p:nvSpPr>
        <p:spPr>
          <a:xfrm>
            <a:off x="5169696" y="16038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91"/>
                </a:solidFill>
              </a:rPr>
              <a:t>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D10FB6-3645-4FC4-AECC-25B3F245113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9448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4F91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E8EFBA3-6752-4D16-AC52-9665C0E1202F}"/>
              </a:ext>
            </a:extLst>
          </p:cNvPr>
          <p:cNvSpPr txBox="1">
            <a:spLocks/>
          </p:cNvSpPr>
          <p:nvPr userDrawn="1"/>
        </p:nvSpPr>
        <p:spPr>
          <a:xfrm>
            <a:off x="9944896" y="16038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4F91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11573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96EF29-6EB1-421F-9CCB-2E3B99DF7B5A}"/>
              </a:ext>
            </a:extLst>
          </p:cNvPr>
          <p:cNvSpPr/>
          <p:nvPr userDrawn="1"/>
        </p:nvSpPr>
        <p:spPr>
          <a:xfrm>
            <a:off x="0" y="-7554"/>
            <a:ext cx="6809014" cy="8229599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00A4E4-F105-4889-B9BA-031CE61B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6C3762-D86F-4D4A-9350-14FF01E0E54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515620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4F91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4D01E3-DC88-43BF-83C3-3DE9EB2CA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555"/>
            <a:ext cx="515620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004F91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C3F8096-C22F-4CDC-A8CC-1A2C5B38C8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14457" y="0"/>
            <a:ext cx="7815943" cy="822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E35AA6-F942-4F71-A537-B971B4A1719D}"/>
              </a:ext>
            </a:extLst>
          </p:cNvPr>
          <p:cNvSpPr/>
          <p:nvPr userDrawn="1"/>
        </p:nvSpPr>
        <p:spPr>
          <a:xfrm>
            <a:off x="9512301" y="0"/>
            <a:ext cx="5118099" cy="8229600"/>
          </a:xfrm>
          <a:prstGeom prst="rect">
            <a:avLst/>
          </a:prstGeom>
          <a:solidFill>
            <a:srgbClr val="004F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3D2C8B-8D37-4DF1-8466-7EF4A192F8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F2660C-37F6-408A-A714-DFAD5E425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03848"/>
            <a:ext cx="8216900" cy="532395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04F91"/>
                </a:solidFill>
                <a:latin typeface="+mn-lt"/>
              </a:defRPr>
            </a:lvl1pPr>
            <a:lvl2pPr>
              <a:defRPr sz="1100" b="0" i="0">
                <a:solidFill>
                  <a:srgbClr val="004F91"/>
                </a:solidFill>
                <a:latin typeface="+mn-lt"/>
              </a:defRPr>
            </a:lvl2pPr>
            <a:lvl3pPr>
              <a:defRPr sz="1100" b="0" i="0">
                <a:solidFill>
                  <a:srgbClr val="004F91"/>
                </a:solidFill>
                <a:latin typeface="+mn-lt"/>
              </a:defRPr>
            </a:lvl3pPr>
            <a:lvl4pPr>
              <a:defRPr sz="1100" b="0" i="0">
                <a:solidFill>
                  <a:srgbClr val="004F91"/>
                </a:solidFill>
                <a:latin typeface="+mn-lt"/>
              </a:defRPr>
            </a:lvl4pPr>
            <a:lvl5pPr>
              <a:defRPr sz="1100" b="0" i="0">
                <a:solidFill>
                  <a:srgbClr val="004F9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9DD935-F6D7-4570-9F8B-A936021EC579}"/>
              </a:ext>
            </a:extLst>
          </p:cNvPr>
          <p:cNvSpPr txBox="1">
            <a:spLocks/>
          </p:cNvSpPr>
          <p:nvPr userDrawn="1"/>
        </p:nvSpPr>
        <p:spPr>
          <a:xfrm>
            <a:off x="0" y="7555"/>
            <a:ext cx="9347200" cy="1192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3B5C"/>
                </a:solidFill>
                <a:latin typeface="Gt america 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4F9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FE3C06D-FCD3-4E91-BB12-646525F8B9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2301" y="0"/>
            <a:ext cx="4533899" cy="82296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</p:spTree>
    <p:extLst>
      <p:ext uri="{BB962C8B-B14F-4D97-AF65-F5344CB8AC3E}">
        <p14:creationId xmlns:p14="http://schemas.microsoft.com/office/powerpoint/2010/main" val="280460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4DC3-3E58-BAF3-7021-46ACAD608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925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E3C1FB-8065-4A59-B20D-728A0B6AD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pic>
        <p:nvPicPr>
          <p:cNvPr id="9" name="Generic-USCC-PPT_Session-pattern-insightfulblue.png" descr="Generic-USCC-PPT_Session-pattern-insightfulblue.png">
            <a:extLst>
              <a:ext uri="{FF2B5EF4-FFF2-40B4-BE49-F238E27FC236}">
                <a16:creationId xmlns:a16="http://schemas.microsoft.com/office/drawing/2014/main" id="{AC38473C-9AAA-4EB9-83EF-500ABA8DE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4991"/>
          <a:stretch/>
        </p:blipFill>
        <p:spPr>
          <a:xfrm>
            <a:off x="10972255" y="-1"/>
            <a:ext cx="3658146" cy="82296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4F2DE0-C2B8-4A95-8428-EEBB0250214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-1"/>
            <a:ext cx="9271000" cy="6858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1F5C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</p:spTree>
    <p:extLst>
      <p:ext uri="{BB962C8B-B14F-4D97-AF65-F5344CB8AC3E}">
        <p14:creationId xmlns:p14="http://schemas.microsoft.com/office/powerpoint/2010/main" val="28129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4DDF9-FF07-5881-099E-F8CB2BBE5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72506-8A13-73BC-68EF-7F1E3AB62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C7DB8-9C4E-887A-726F-F1E583F4A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24B5E-7952-4172-6B71-958F1F9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34FD-3D8A-7EB8-099D-8E0D77AB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2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5E45-62B1-706C-FE69-DD78FB0F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5D71B-B575-9B87-737F-57BAD5306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D2352-5133-F828-C9B2-E32E1A18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A128-E6E7-D8D7-9E3D-FEF70BA9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66531-7520-1E83-26BB-D42196F2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07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03A9-26B6-8377-9A6F-3D5CA018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B0D79-FFD7-A8FA-F702-CA37E110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4CA1-B687-440F-BD68-A67D640C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491E-DB0C-D254-E657-3DFC8BFA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CFEA3-C339-70FB-338E-48E7E12B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2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4012A9F-5FA7-40E8-8D78-62A150AE7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00" y="2801670"/>
            <a:ext cx="12617450" cy="11871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chemeClr val="tx2"/>
                </a:solidFill>
                <a:latin typeface="Gt america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E9C53D-82AB-4CB6-89DF-DF9B5D4E3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4630400" cy="27432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33F2953-F43E-4929-A5FC-057FFE4946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100" y="4189598"/>
            <a:ext cx="12617450" cy="992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003B5C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A1CC9C-760E-4A2A-BC74-0A00C12E40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308F-B55A-7443-C861-1EBE932B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E3785-AF56-5146-BA17-7F69084F2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74963-10EF-F61B-2801-7D4E4C5E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BA12E-9A77-4CFA-7E3A-12EF7CA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2A42D-B4C5-4885-9FF1-2450B778E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9697E-391E-0A20-BE02-6D1B4355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56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6D3A-C306-0629-7EF3-B6B944D4A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D114-0CA9-3AE5-1C34-2F7D4569E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438D8-7F6A-F950-ECC9-5184CCF6A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667E3-A23C-95AD-0D88-745715AB9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DE83A-68E3-EF38-2B5E-A4E93E013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E48CD-E556-588F-C305-1730933E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4D9F0-7A61-FD49-6599-D8D1D783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DB7C9-5897-C878-6A72-0BD3375D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6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2EBF-B843-AFF1-F59B-F970186F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1F05D-155A-FBAA-6E9A-778FA3D83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D237F-18AF-9432-B172-9779CFD3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1143E-361C-EA9B-4A82-21DA9669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78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FB6C1-3B58-D98E-7248-135BF2D1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0D7A71-029A-26E1-DB00-D8308933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C2E2F-91E4-6279-D918-C9F37CB8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D9963-7003-A5F8-C01A-FD0C8F42D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4BB39-8E4F-45FA-5EAD-135C210C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FDD02-15EF-F6C6-660A-112FE0B5C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6160B-DBA1-A96C-5615-9D8C38E0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E4896-A072-0028-AD95-1DA97AA5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EE6F0-304B-8362-0893-20EC55A7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89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B990-4C27-D9DB-27C8-7037749E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6764A6-9266-5012-80FE-A8EA271C5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7EB21-4C9C-2B8B-96D2-55893EBD0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45796-9592-5BD8-EBD0-B973C614A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96DC3-46BE-D637-57D5-BCD079FDE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A29C7-9EBF-00DD-9489-72F277CE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62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9A5E7-B8F5-BCA5-F9E8-E1F924EC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71EA3-1802-0BDB-5CB1-A5724F83E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A05EE-16F9-A90D-FBE8-BFC68EF4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71D04-1B26-5FB6-2B97-3FE68647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A731-7CE8-AD5F-3095-439A5274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8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E3386-0267-A3BD-552C-678B07822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91A6E-11B6-1BB0-3A21-44DAC36F4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3F50F-C27C-F6DD-8CE3-17DAA30B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50FBC-43FB-1AD0-06C5-E46E19B0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47843-DDB2-CF02-7446-ABA8AA64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64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CE5412C1-6DC2-4196-9D83-5A7AF59F7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4630401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FE13CD-0A3A-45BC-9F0A-2AE1F3DAE2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9221" y="2957343"/>
            <a:ext cx="12091959" cy="44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2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4A13D0-BA78-4097-98A6-6642EB947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62068"/>
            <a:ext cx="4258022" cy="1567532"/>
          </a:xfrm>
          <a:prstGeom prst="rect">
            <a:avLst/>
          </a:prstGeom>
        </p:spPr>
      </p:pic>
      <p:pic>
        <p:nvPicPr>
          <p:cNvPr id="10" name="Picture 9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F5747ADD-089B-4EA7-9132-EF9FE3C5A8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4630401" cy="2743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2DBC5A-5262-45FD-9826-67A26F94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00" y="2801670"/>
            <a:ext cx="12617450" cy="118718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 baseline="0">
                <a:solidFill>
                  <a:srgbClr val="DBF5FF"/>
                </a:solidFill>
                <a:latin typeface="Gt america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4C85E38-7C57-44DF-BF85-83D77D4557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100" y="4189598"/>
            <a:ext cx="12617450" cy="992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DBF5FF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2710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496AF6-78F6-4295-9C2B-5DAA7A08F1F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1273155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1F5C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1B6A3D-2FF9-442B-8C7F-B733F1D9FA4A}"/>
              </a:ext>
            </a:extLst>
          </p:cNvPr>
          <p:cNvSpPr txBox="1">
            <a:spLocks/>
          </p:cNvSpPr>
          <p:nvPr userDrawn="1"/>
        </p:nvSpPr>
        <p:spPr>
          <a:xfrm>
            <a:off x="114100" y="0"/>
            <a:ext cx="12617450" cy="11871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chemeClr val="tx2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Headline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290201-B2AE-45F1-81EE-7506B7E08D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1CEB24-4C16-4024-9007-C3DE9A1CC89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1273155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BED562-55D0-43EB-B507-00B4965B45B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731550" cy="11871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chemeClr val="tx2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DBF5FF"/>
                </a:solidFill>
              </a:rPr>
              <a:t>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7CAF7-00C4-439D-8290-F8E7F2B43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62068"/>
            <a:ext cx="4258022" cy="15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25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E4ED4B-55A2-4B37-BB8C-CF2D9FF59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62068"/>
            <a:ext cx="4258022" cy="15675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4C8579-6427-41DA-BC88-A1AB3EF1B1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159955"/>
            <a:ext cx="1261745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DBF5FF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07A70D-D8E3-4CB5-8ED8-07BAE7138B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4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AFFFFB1-5867-4FE7-9E4C-41F316F2E91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94496" y="1603822"/>
            <a:ext cx="4558504" cy="106968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solidFill>
                  <a:srgbClr val="DBF5FF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CB0690-8912-4980-AFA2-5672E4156BA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1696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3AF861B-D1BC-4609-ACF3-BAAA6FEE687D}"/>
              </a:ext>
            </a:extLst>
          </p:cNvPr>
          <p:cNvSpPr txBox="1">
            <a:spLocks/>
          </p:cNvSpPr>
          <p:nvPr userDrawn="1"/>
        </p:nvSpPr>
        <p:spPr>
          <a:xfrm>
            <a:off x="5169696" y="16038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BF5FF"/>
                </a:solidFill>
              </a:rPr>
              <a:t>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CB001A-68FD-4445-8305-C98DE01DDA8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944896" y="28425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F387240-9377-4F1B-9C0A-0089DB8C6BC9}"/>
              </a:ext>
            </a:extLst>
          </p:cNvPr>
          <p:cNvSpPr txBox="1">
            <a:spLocks/>
          </p:cNvSpPr>
          <p:nvPr userDrawn="1"/>
        </p:nvSpPr>
        <p:spPr>
          <a:xfrm>
            <a:off x="9944896" y="16038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BF5FF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028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16754A-BBB7-40E6-B99F-FAD036AE0B32}"/>
              </a:ext>
            </a:extLst>
          </p:cNvPr>
          <p:cNvSpPr/>
          <p:nvPr userDrawn="1"/>
        </p:nvSpPr>
        <p:spPr>
          <a:xfrm>
            <a:off x="0" y="-7554"/>
            <a:ext cx="6809014" cy="8229599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B4B3DB-48F6-4022-BB06-4640C3550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62068"/>
            <a:ext cx="4258022" cy="156753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BF43C02-F0B0-40F9-891E-49873EC601C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515620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A4D5A9-4F55-450A-AB47-C3419302A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555"/>
            <a:ext cx="518160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DBF5FF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32CC748-1A9C-4B13-A0D0-D134EA3995F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14457" y="0"/>
            <a:ext cx="7815943" cy="822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52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F05DD-A119-41D2-99BA-542C4FB0A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4BA083-692E-4FA7-8DC4-7A41B949B20C}"/>
              </a:ext>
            </a:extLst>
          </p:cNvPr>
          <p:cNvSpPr/>
          <p:nvPr userDrawn="1"/>
        </p:nvSpPr>
        <p:spPr>
          <a:xfrm>
            <a:off x="9512301" y="0"/>
            <a:ext cx="5118099" cy="8229600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E53A32-F373-4748-A917-58157E313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03848"/>
            <a:ext cx="8216900" cy="532395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04F91"/>
                </a:solidFill>
                <a:latin typeface="+mn-lt"/>
              </a:defRPr>
            </a:lvl1pPr>
            <a:lvl2pPr>
              <a:defRPr sz="1100" b="0" i="0">
                <a:solidFill>
                  <a:srgbClr val="004F91"/>
                </a:solidFill>
                <a:latin typeface="+mn-lt"/>
              </a:defRPr>
            </a:lvl2pPr>
            <a:lvl3pPr>
              <a:defRPr sz="1100" b="0" i="0">
                <a:solidFill>
                  <a:srgbClr val="004F91"/>
                </a:solidFill>
                <a:latin typeface="+mn-lt"/>
              </a:defRPr>
            </a:lvl3pPr>
            <a:lvl4pPr>
              <a:defRPr sz="1100" b="0" i="0">
                <a:solidFill>
                  <a:srgbClr val="004F91"/>
                </a:solidFill>
                <a:latin typeface="+mn-lt"/>
              </a:defRPr>
            </a:lvl4pPr>
            <a:lvl5pPr>
              <a:defRPr sz="1100" b="0" i="0">
                <a:solidFill>
                  <a:srgbClr val="004F9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880716-CFC4-4A75-AEBB-758F324506A7}"/>
              </a:ext>
            </a:extLst>
          </p:cNvPr>
          <p:cNvSpPr txBox="1">
            <a:spLocks/>
          </p:cNvSpPr>
          <p:nvPr userDrawn="1"/>
        </p:nvSpPr>
        <p:spPr>
          <a:xfrm>
            <a:off x="0" y="7555"/>
            <a:ext cx="9347200" cy="1192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3B5C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4F91"/>
                </a:solidFill>
              </a:rPr>
              <a:t>Headline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813B71-BB78-4E86-8ABB-E81104BBDE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2301" y="0"/>
            <a:ext cx="4533899" cy="82296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</p:spTree>
    <p:extLst>
      <p:ext uri="{BB962C8B-B14F-4D97-AF65-F5344CB8AC3E}">
        <p14:creationId xmlns:p14="http://schemas.microsoft.com/office/powerpoint/2010/main" val="1137077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D28257-CF10-4D68-AB68-4476546E0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62068"/>
            <a:ext cx="4258022" cy="156753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C866E31B-7D82-4FDC-8BE3-4F9489913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000"/>
          <a:stretch/>
        </p:blipFill>
        <p:spPr>
          <a:xfrm>
            <a:off x="10960100" y="-1"/>
            <a:ext cx="3670300" cy="82581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6ED32A-D721-4A9C-94B8-D434473428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-1"/>
            <a:ext cx="9271000" cy="6858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DBF5FF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</p:spTree>
    <p:extLst>
      <p:ext uri="{BB962C8B-B14F-4D97-AF65-F5344CB8AC3E}">
        <p14:creationId xmlns:p14="http://schemas.microsoft.com/office/powerpoint/2010/main" val="156597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B9BBBA-B7C5-4633-A2DF-16C19FF51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555"/>
            <a:ext cx="1261745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003B5C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E47FF-543A-4B88-B5B0-3463BBFC88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2096" y="26901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3B5C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D15040D-EC0F-4E5E-96AE-0D18747FDBA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42096" y="1451422"/>
            <a:ext cx="4558504" cy="106968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 b="0" i="0">
                <a:solidFill>
                  <a:srgbClr val="003B5C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3D5786-7468-41DC-AE8B-F5019C09FFB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017296" y="26901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3B5C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684710F-6534-4AEF-96EC-CC66BCF69602}"/>
              </a:ext>
            </a:extLst>
          </p:cNvPr>
          <p:cNvSpPr txBox="1">
            <a:spLocks/>
          </p:cNvSpPr>
          <p:nvPr userDrawn="1"/>
        </p:nvSpPr>
        <p:spPr>
          <a:xfrm>
            <a:off x="5017296" y="14514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54D7FE-F473-4891-9979-DE2F8ABB270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792496" y="2690151"/>
            <a:ext cx="4558504" cy="2669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rgbClr val="003B5C"/>
                </a:solidFill>
                <a:latin typeface="Gt america lt"/>
              </a:defRPr>
            </a:lvl1pPr>
            <a:lvl2pPr>
              <a:defRPr b="0" i="0">
                <a:latin typeface="Gt america lt"/>
              </a:defRPr>
            </a:lvl2pPr>
            <a:lvl3pPr>
              <a:defRPr sz="1100" b="0" i="0">
                <a:latin typeface="Gt america lt"/>
              </a:defRPr>
            </a:lvl3pPr>
            <a:lvl4pPr>
              <a:defRPr sz="1100" b="0" i="0">
                <a:latin typeface="Gt america lt"/>
              </a:defRPr>
            </a:lvl4pPr>
            <a:lvl5pPr>
              <a:defRPr sz="1100" b="0" i="0">
                <a:latin typeface="Gt america lt"/>
              </a:defRPr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CAC457-51FE-4FDA-8D19-473041877A0D}"/>
              </a:ext>
            </a:extLst>
          </p:cNvPr>
          <p:cNvSpPr txBox="1">
            <a:spLocks/>
          </p:cNvSpPr>
          <p:nvPr userDrawn="1"/>
        </p:nvSpPr>
        <p:spPr>
          <a:xfrm>
            <a:off x="9792496" y="1451422"/>
            <a:ext cx="4558504" cy="106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3B5C"/>
                </a:solidFill>
                <a:latin typeface="Gt america 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Subtitle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DE3236-6321-4AD4-813F-026D5D3C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234D80-F162-4444-90AC-C027D214E383}"/>
              </a:ext>
            </a:extLst>
          </p:cNvPr>
          <p:cNvSpPr/>
          <p:nvPr userDrawn="1"/>
        </p:nvSpPr>
        <p:spPr>
          <a:xfrm>
            <a:off x="5443" y="-7554"/>
            <a:ext cx="6809014" cy="8229599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21C1C2-4E46-4F17-A971-951C9AA844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14457" y="0"/>
            <a:ext cx="7815943" cy="822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B50A0-3AD9-4670-80E0-716B369FA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C5DE34-BE08-4832-A3A6-4C716B3575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187183"/>
            <a:ext cx="5156200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1F5C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62DE93-D353-456B-9076-0DF48A66BA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555"/>
            <a:ext cx="5156200" cy="11921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>
                <a:solidFill>
                  <a:srgbClr val="003B5C"/>
                </a:solidFill>
                <a:latin typeface="Gt america lt"/>
              </a:defRPr>
            </a:lvl1pPr>
          </a:lstStyle>
          <a:p>
            <a:r>
              <a:rPr lang="en-US" dirty="0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89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B4B63-C028-BF4E-BDA4-CD7FD2163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03848"/>
            <a:ext cx="8216900" cy="532395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003B5C"/>
                </a:solidFill>
                <a:latin typeface="+mn-lt"/>
              </a:defRPr>
            </a:lvl1pPr>
            <a:lvl2pPr>
              <a:defRPr sz="1100" b="0" i="0">
                <a:solidFill>
                  <a:srgbClr val="003B5C"/>
                </a:solidFill>
                <a:latin typeface="+mn-lt"/>
              </a:defRPr>
            </a:lvl2pPr>
            <a:lvl3pPr>
              <a:defRPr sz="1100" b="0" i="0">
                <a:solidFill>
                  <a:srgbClr val="003B5C"/>
                </a:solidFill>
                <a:latin typeface="+mn-lt"/>
              </a:defRPr>
            </a:lvl3pPr>
            <a:lvl4pPr>
              <a:defRPr sz="1100" b="0" i="0">
                <a:solidFill>
                  <a:srgbClr val="003B5C"/>
                </a:solidFill>
                <a:latin typeface="+mn-lt"/>
              </a:defRPr>
            </a:lvl4pPr>
            <a:lvl5pPr>
              <a:defRPr sz="1100" b="0" i="0">
                <a:solidFill>
                  <a:srgbClr val="003B5C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73271-B753-425C-886A-4C621228A48E}"/>
              </a:ext>
            </a:extLst>
          </p:cNvPr>
          <p:cNvSpPr/>
          <p:nvPr userDrawn="1"/>
        </p:nvSpPr>
        <p:spPr>
          <a:xfrm>
            <a:off x="9512301" y="0"/>
            <a:ext cx="5118100" cy="8229600"/>
          </a:xfrm>
          <a:prstGeom prst="rect">
            <a:avLst/>
          </a:prstGeom>
          <a:solidFill>
            <a:srgbClr val="EB16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C3BB-0D3E-4884-BBE9-AF1C4F90D163}"/>
              </a:ext>
            </a:extLst>
          </p:cNvPr>
          <p:cNvSpPr txBox="1">
            <a:spLocks/>
          </p:cNvSpPr>
          <p:nvPr userDrawn="1"/>
        </p:nvSpPr>
        <p:spPr>
          <a:xfrm>
            <a:off x="0" y="7555"/>
            <a:ext cx="9347200" cy="1192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3B5C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3B5C"/>
                </a:solidFill>
              </a:rPr>
              <a:t>Headline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2742A1-38E7-41BC-8606-E45EE30A2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B0E80-C246-4276-8C9C-E4880DAAC7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12301" y="0"/>
            <a:ext cx="4533899" cy="82296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</p:spTree>
    <p:extLst>
      <p:ext uri="{BB962C8B-B14F-4D97-AF65-F5344CB8AC3E}">
        <p14:creationId xmlns:p14="http://schemas.microsoft.com/office/powerpoint/2010/main" val="42190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EA554B-9679-4518-AD53-1F2431B02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798" y="-1"/>
            <a:ext cx="3657602" cy="82296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C7FDBD-B205-4DF7-AB63-5DB2CD07A85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-1"/>
            <a:ext cx="9271000" cy="68580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0" i="0" baseline="0">
                <a:solidFill>
                  <a:srgbClr val="001F5C"/>
                </a:solidFill>
                <a:latin typeface="Gt america 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2BFC59-8366-4710-B72B-3B9EB6216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616611"/>
            <a:ext cx="4381500" cy="16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780CB7B-4A1E-43E3-B2DF-1C0865B4E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6400"/>
            <a:ext cx="146304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1376F-F179-4D78-A57E-CFD410C21E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9221" y="685574"/>
            <a:ext cx="12091959" cy="44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9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49F516-0712-4F89-A079-E301F8701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381500" cy="161298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B9EF34-AB18-482D-8674-1BD103B01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100" y="2705100"/>
            <a:ext cx="12617450" cy="128375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600" b="0" i="0" baseline="0">
                <a:solidFill>
                  <a:srgbClr val="004F91"/>
                </a:solidFill>
                <a:latin typeface="Gt america 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8C4FFAA-497E-4F19-A56E-8C6AA9C79B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100" y="4240748"/>
            <a:ext cx="12617450" cy="724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D206926-1B5C-41EE-BD79-9C8F9CDFF4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486400"/>
            <a:ext cx="14630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8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5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5" r:id="rId2"/>
    <p:sldLayoutId id="2147483663" r:id="rId3"/>
    <p:sldLayoutId id="2147483661" r:id="rId4"/>
    <p:sldLayoutId id="2147483656" r:id="rId5"/>
    <p:sldLayoutId id="2147483658" r:id="rId6"/>
    <p:sldLayoutId id="214748365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3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82" r:id="rId4"/>
    <p:sldLayoutId id="2147483669" r:id="rId5"/>
    <p:sldLayoutId id="2147483670" r:id="rId6"/>
    <p:sldLayoutId id="2147483671" r:id="rId7"/>
    <p:sldLayoutId id="2147483683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E03A3-13D4-B816-AFFE-46DC6E78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C6B8A-2806-9D70-34AD-8556901F5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E26B6-BCEF-35E8-C559-E54F32F7A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B9DA8-1554-43DE-9662-BC98C60C2351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2D48A-BA35-1B6A-3042-AC54DB68F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DB63-FCDC-1133-3D0B-DB7B3152A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7DFF6-312D-4B0D-A1CD-5F363F6F1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0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dlifecrisiscrossover.com/2016/05/30/indy-500-festival-parade-2016-photos-4-floats-and-balloons/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lickr.com/photos/34719387@N03/21443473985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enazovvbqtssh.wikidot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owaddiction.org/2013/11/15-highest-peaks-in-world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volunteersignup.org/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volunteersignup.org/" TargetMode="Externa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volunteersignup.org/" TargetMode="Externa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21.jpg"/><Relationship Id="rId7" Type="http://schemas.openxmlformats.org/officeDocument/2006/relationships/hyperlink" Target="https://www.flickr.com/photos/nasa2explore/28032905617/" TargetMode="External"/><Relationship Id="rId2" Type="http://schemas.openxmlformats.org/officeDocument/2006/relationships/hyperlink" Target="https://volunteersignup.org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tranquilitybaseblog.blogspot.com/2012/07/the-thing-that-ill-remember-most-about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volunteersignup.org/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21realestate/15233020429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blogs.ed.ac.uk/bulletin-magazine/2020/07/28/when-zoom-fatigue-becomes-zoom-burnout/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Jim.Johnson@pearlandchamber.org" TargetMode="Externa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nonprofitquarterly.org/the-matrix-map-a-powerful-tool-for-mission-focused-nonprofits/" TargetMode="External"/><Relationship Id="rId3" Type="http://schemas.openxmlformats.org/officeDocument/2006/relationships/hyperlink" Target="https://heathbrothers.com/resources/" TargetMode="External"/><Relationship Id="rId7" Type="http://schemas.openxmlformats.org/officeDocument/2006/relationships/hyperlink" Target="https://socialimpactarchitects.com/nonprofit-funding-priorities/" TargetMode="External"/><Relationship Id="rId2" Type="http://schemas.openxmlformats.org/officeDocument/2006/relationships/hyperlink" Target="https://blog.markgrowth.com/5-steps-to-putting-on-a-successful-event-aab87538072f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ridgespan.org/insights/library/funding-strategy/ten-nonprofit-funding-models" TargetMode="External"/><Relationship Id="rId5" Type="http://schemas.openxmlformats.org/officeDocument/2006/relationships/hyperlink" Target="https://twitter.com/marriottintl/status/1224382371815923716" TargetMode="External"/><Relationship Id="rId4" Type="http://schemas.openxmlformats.org/officeDocument/2006/relationships/hyperlink" Target="https://www.youtube.com/watch?v=syA8FyI6G-4" TargetMode="External"/><Relationship Id="rId9" Type="http://schemas.openxmlformats.org/officeDocument/2006/relationships/hyperlink" Target="https://socio.events/blog/35-event-industry-terms-you-need-to-know-202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ulturacientifica.com/2015/10/21/la-probabilidad-en-el-banquillo-de-los-acusado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399B9-3F46-B29E-675F-94F71223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Events: Strategy and Operations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0A3D0D-1BD8-AA8C-EBEC-1E12FD84B9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Jim Johnson, IOM, CCE</a:t>
            </a:r>
          </a:p>
        </p:txBody>
      </p:sp>
    </p:spTree>
    <p:extLst>
      <p:ext uri="{BB962C8B-B14F-4D97-AF65-F5344CB8AC3E}">
        <p14:creationId xmlns:p14="http://schemas.microsoft.com/office/powerpoint/2010/main" val="994749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9E3C3F-05D0-794A-13F0-A6E653220431}"/>
              </a:ext>
            </a:extLst>
          </p:cNvPr>
          <p:cNvSpPr txBox="1">
            <a:spLocks/>
          </p:cNvSpPr>
          <p:nvPr/>
        </p:nvSpPr>
        <p:spPr>
          <a:xfrm>
            <a:off x="1006475" y="189281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rgbClr val="004F91"/>
                </a:solidFill>
                <a:latin typeface="Gt america lt"/>
              </a:rPr>
              <a:t>The Matrix Map</a:t>
            </a:r>
          </a:p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332E5E-1021-AFC0-4DDF-5A041C6C525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7315200" y="1381474"/>
            <a:ext cx="0" cy="577044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BC6707-4560-8FF0-16F7-AEDF2CEC93B6}"/>
              </a:ext>
            </a:extLst>
          </p:cNvPr>
          <p:cNvCxnSpPr>
            <a:cxnSpLocks/>
          </p:cNvCxnSpPr>
          <p:nvPr/>
        </p:nvCxnSpPr>
        <p:spPr>
          <a:xfrm>
            <a:off x="3646714" y="4223657"/>
            <a:ext cx="743494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C862E2B-631F-E0B1-9B37-6B82D9FF5D81}"/>
              </a:ext>
            </a:extLst>
          </p:cNvPr>
          <p:cNvSpPr txBox="1"/>
          <p:nvPr/>
        </p:nvSpPr>
        <p:spPr>
          <a:xfrm rot="16200000">
            <a:off x="6263663" y="2688772"/>
            <a:ext cx="16655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Impact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254FA-4984-75DC-DD75-9A24C600E512}"/>
              </a:ext>
            </a:extLst>
          </p:cNvPr>
          <p:cNvSpPr txBox="1"/>
          <p:nvPr/>
        </p:nvSpPr>
        <p:spPr>
          <a:xfrm>
            <a:off x="9050405" y="3688126"/>
            <a:ext cx="203125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Profitability</a:t>
            </a:r>
          </a:p>
        </p:txBody>
      </p:sp>
    </p:spTree>
    <p:extLst>
      <p:ext uri="{BB962C8B-B14F-4D97-AF65-F5344CB8AC3E}">
        <p14:creationId xmlns:p14="http://schemas.microsoft.com/office/powerpoint/2010/main" val="1597741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1006475" y="201921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How do we decide if it works or time to go?</a:t>
            </a:r>
          </a:p>
        </p:txBody>
      </p:sp>
      <p:pic>
        <p:nvPicPr>
          <p:cNvPr id="10" name="Content Placeholder 9" descr="A group of people holding a banner&#10;&#10;Description automatically generated with low confidence">
            <a:extLst>
              <a:ext uri="{FF2B5EF4-FFF2-40B4-BE49-F238E27FC236}">
                <a16:creationId xmlns:a16="http://schemas.microsoft.com/office/drawing/2014/main" id="{A4D9C8D5-E453-93E2-8443-16FA50FEED1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8591" y="1232986"/>
            <a:ext cx="7376943" cy="483525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32C5F-A58D-E584-DD7A-2530033E5FAE}"/>
              </a:ext>
            </a:extLst>
          </p:cNvPr>
          <p:cNvSpPr txBox="1"/>
          <p:nvPr/>
        </p:nvSpPr>
        <p:spPr>
          <a:xfrm>
            <a:off x="3748591" y="6102240"/>
            <a:ext cx="6818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midlifecrisiscrossover.com/2016/05/30/indy-500-festival-parade-2016-photos-4-floats-and-balloon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 descr="A picture containing person, outdoor, street, sport&#10;&#10;Description automatically generated">
            <a:extLst>
              <a:ext uri="{FF2B5EF4-FFF2-40B4-BE49-F238E27FC236}">
                <a16:creationId xmlns:a16="http://schemas.microsoft.com/office/drawing/2014/main" id="{432F04C4-21B1-CD2B-F3DB-AC59261A6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68115" y="1245639"/>
            <a:ext cx="8316849" cy="5547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BB6920-E40B-69DD-5A83-F75FE08240CD}"/>
              </a:ext>
            </a:extLst>
          </p:cNvPr>
          <p:cNvSpPr txBox="1"/>
          <p:nvPr/>
        </p:nvSpPr>
        <p:spPr>
          <a:xfrm>
            <a:off x="3568115" y="6826914"/>
            <a:ext cx="76877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flickr.com/photos/34719387@N03/2144347398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2522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Evaluating an Event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9D2941-1D20-7FDF-00EE-93AE6701DD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955421"/>
              </p:ext>
            </p:extLst>
          </p:nvPr>
        </p:nvGraphicFramePr>
        <p:xfrm>
          <a:off x="1589313" y="1088572"/>
          <a:ext cx="7283918" cy="554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C151FCD-1DED-B1CA-A2EC-6CA5D77C645A}"/>
              </a:ext>
            </a:extLst>
          </p:cNvPr>
          <p:cNvSpPr txBox="1">
            <a:spLocks/>
          </p:cNvSpPr>
          <p:nvPr/>
        </p:nvSpPr>
        <p:spPr>
          <a:xfrm>
            <a:off x="-185057" y="143037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Impact Analysis</a:t>
            </a:r>
          </a:p>
        </p:txBody>
      </p:sp>
    </p:spTree>
    <p:extLst>
      <p:ext uri="{BB962C8B-B14F-4D97-AF65-F5344CB8AC3E}">
        <p14:creationId xmlns:p14="http://schemas.microsoft.com/office/powerpoint/2010/main" val="15055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289C394-20A0-C48A-0026-87C652174B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0027" y="97743"/>
            <a:ext cx="7688944" cy="277073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CFA16-6F26-8E62-DCB1-F7736948A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0FAB4-C99A-0F8B-EC04-DE0E601F01E3}"/>
              </a:ext>
            </a:extLst>
          </p:cNvPr>
          <p:cNvSpPr txBox="1"/>
          <p:nvPr/>
        </p:nvSpPr>
        <p:spPr>
          <a:xfrm>
            <a:off x="410027" y="2821894"/>
            <a:ext cx="76889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enazovvbqtssh.wikidot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EB007C-D0D5-BA48-D845-1ACD021B290F}"/>
              </a:ext>
            </a:extLst>
          </p:cNvPr>
          <p:cNvSpPr txBox="1">
            <a:spLocks/>
          </p:cNvSpPr>
          <p:nvPr/>
        </p:nvSpPr>
        <p:spPr>
          <a:xfrm>
            <a:off x="410027" y="4134779"/>
            <a:ext cx="7485413" cy="24526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Focuses on 10 and 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r>
              <a:rPr lang="en-US" sz="1800" dirty="0"/>
              <a:t>How likely are you to refer the event to a friend, business or colleague?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41982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CFA16-6F26-8E62-DCB1-F7736948A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Feedback </a:t>
            </a:r>
          </a:p>
          <a:p>
            <a:endParaRPr lang="en-US" dirty="0"/>
          </a:p>
          <a:p>
            <a:r>
              <a:rPr lang="en-US" dirty="0"/>
              <a:t>Average </a:t>
            </a:r>
          </a:p>
          <a:p>
            <a:r>
              <a:rPr lang="en-US" dirty="0"/>
              <a:t>Vs</a:t>
            </a:r>
          </a:p>
          <a:p>
            <a:r>
              <a:rPr lang="en-US" dirty="0"/>
              <a:t>NPS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DE5530-B1B2-FB82-40C1-C65FE090BAD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6311160"/>
              </p:ext>
            </p:extLst>
          </p:nvPr>
        </p:nvGraphicFramePr>
        <p:xfrm>
          <a:off x="297543" y="1392713"/>
          <a:ext cx="3305628" cy="5275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9701">
                  <a:extLst>
                    <a:ext uri="{9D8B030D-6E8A-4147-A177-3AD203B41FA5}">
                      <a16:colId xmlns:a16="http://schemas.microsoft.com/office/drawing/2014/main" val="2769267000"/>
                    </a:ext>
                  </a:extLst>
                </a:gridCol>
                <a:gridCol w="1305927">
                  <a:extLst>
                    <a:ext uri="{9D8B030D-6E8A-4147-A177-3AD203B41FA5}">
                      <a16:colId xmlns:a16="http://schemas.microsoft.com/office/drawing/2014/main" val="2825744581"/>
                    </a:ext>
                  </a:extLst>
                </a:gridCol>
              </a:tblGrid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Average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83759295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3992460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5655313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9125235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9775759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7201018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80221335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1465565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6661960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1642689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04474063"/>
                  </a:ext>
                </a:extLst>
              </a:tr>
              <a:tr h="4345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SCORE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90.70%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831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A4BA334-1FCE-6753-FC5A-E8C6BDD65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04078"/>
              </p:ext>
            </p:extLst>
          </p:nvPr>
        </p:nvGraphicFramePr>
        <p:xfrm>
          <a:off x="4827814" y="1392713"/>
          <a:ext cx="3695700" cy="5502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5670">
                  <a:extLst>
                    <a:ext uri="{9D8B030D-6E8A-4147-A177-3AD203B41FA5}">
                      <a16:colId xmlns:a16="http://schemas.microsoft.com/office/drawing/2014/main" val="2929253036"/>
                    </a:ext>
                  </a:extLst>
                </a:gridCol>
                <a:gridCol w="1460030">
                  <a:extLst>
                    <a:ext uri="{9D8B030D-6E8A-4147-A177-3AD203B41FA5}">
                      <a16:colId xmlns:a16="http://schemas.microsoft.com/office/drawing/2014/main" val="3079315914"/>
                    </a:ext>
                  </a:extLst>
                </a:gridCol>
              </a:tblGrid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Score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NPS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34032104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093016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1735309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2452251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3269950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6618017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4368375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560717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1827545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4103503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4239177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7851012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Promoter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2705240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Passive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93970093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Detractors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3886199"/>
                  </a:ext>
                </a:extLst>
              </a:tr>
              <a:tr h="329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Net Promoter Score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</a:rPr>
                        <a:t>68%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061581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E62EA7F6-9692-7F8A-0362-B87600F8825F}"/>
              </a:ext>
            </a:extLst>
          </p:cNvPr>
          <p:cNvSpPr txBox="1">
            <a:spLocks/>
          </p:cNvSpPr>
          <p:nvPr/>
        </p:nvSpPr>
        <p:spPr>
          <a:xfrm>
            <a:off x="584200" y="478176"/>
            <a:ext cx="2823648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Average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A3EE5C-277D-59D6-3A75-B3FE7264DB49}"/>
              </a:ext>
            </a:extLst>
          </p:cNvPr>
          <p:cNvSpPr txBox="1">
            <a:spLocks/>
          </p:cNvSpPr>
          <p:nvPr/>
        </p:nvSpPr>
        <p:spPr>
          <a:xfrm>
            <a:off x="5263840" y="478175"/>
            <a:ext cx="2823648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NPS</a:t>
            </a:r>
          </a:p>
        </p:txBody>
      </p:sp>
    </p:spTree>
    <p:extLst>
      <p:ext uri="{BB962C8B-B14F-4D97-AF65-F5344CB8AC3E}">
        <p14:creationId xmlns:p14="http://schemas.microsoft.com/office/powerpoint/2010/main" val="2940058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  <a:p>
            <a:endParaRPr lang="en-US" dirty="0"/>
          </a:p>
          <a:p>
            <a:r>
              <a:rPr lang="en-US" dirty="0"/>
              <a:t>Delivery</a:t>
            </a:r>
          </a:p>
          <a:p>
            <a:endParaRPr lang="en-US" dirty="0"/>
          </a:p>
          <a:p>
            <a:r>
              <a:rPr lang="en-US" dirty="0"/>
              <a:t>Evaluation (Survey) </a:t>
            </a:r>
          </a:p>
          <a:p>
            <a:endParaRPr lang="en-US" dirty="0"/>
          </a:p>
          <a:p>
            <a:r>
              <a:rPr lang="en-US" dirty="0"/>
              <a:t>GAP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6D7D7CC-C326-0D24-8F09-47677C3AC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445757"/>
              </p:ext>
            </p:extLst>
          </p:nvPr>
        </p:nvGraphicFramePr>
        <p:xfrm>
          <a:off x="584200" y="1279071"/>
          <a:ext cx="8164286" cy="567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E8F4C5B-3F2B-3981-8F2B-FCDB072892AE}"/>
              </a:ext>
            </a:extLst>
          </p:cNvPr>
          <p:cNvSpPr txBox="1">
            <a:spLocks/>
          </p:cNvSpPr>
          <p:nvPr/>
        </p:nvSpPr>
        <p:spPr>
          <a:xfrm>
            <a:off x="0" y="169490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Impact Analysis</a:t>
            </a:r>
          </a:p>
        </p:txBody>
      </p:sp>
    </p:spTree>
    <p:extLst>
      <p:ext uri="{BB962C8B-B14F-4D97-AF65-F5344CB8AC3E}">
        <p14:creationId xmlns:p14="http://schemas.microsoft.com/office/powerpoint/2010/main" val="11562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Money!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755084-62C3-FBBA-989D-6F8F61A9C956}"/>
              </a:ext>
            </a:extLst>
          </p:cNvPr>
          <p:cNvSpPr txBox="1">
            <a:spLocks/>
          </p:cNvSpPr>
          <p:nvPr/>
        </p:nvSpPr>
        <p:spPr>
          <a:xfrm>
            <a:off x="856343" y="2950030"/>
            <a:ext cx="5588000" cy="3080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Total Income</a:t>
            </a:r>
          </a:p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Vs</a:t>
            </a:r>
          </a:p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Net Profit</a:t>
            </a:r>
          </a:p>
        </p:txBody>
      </p:sp>
    </p:spTree>
    <p:extLst>
      <p:ext uri="{BB962C8B-B14F-4D97-AF65-F5344CB8AC3E}">
        <p14:creationId xmlns:p14="http://schemas.microsoft.com/office/powerpoint/2010/main" val="333965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Net-Income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755084-62C3-FBBA-989D-6F8F61A9C956}"/>
              </a:ext>
            </a:extLst>
          </p:cNvPr>
          <p:cNvSpPr txBox="1">
            <a:spLocks/>
          </p:cNvSpPr>
          <p:nvPr/>
        </p:nvSpPr>
        <p:spPr>
          <a:xfrm>
            <a:off x="856343" y="2950030"/>
            <a:ext cx="5588000" cy="3080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The amount you make after expenses and staff cost. </a:t>
            </a:r>
          </a:p>
        </p:txBody>
      </p:sp>
    </p:spTree>
    <p:extLst>
      <p:ext uri="{BB962C8B-B14F-4D97-AF65-F5344CB8AC3E}">
        <p14:creationId xmlns:p14="http://schemas.microsoft.com/office/powerpoint/2010/main" val="66009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Creating a Budget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755084-62C3-FBBA-989D-6F8F61A9C956}"/>
              </a:ext>
            </a:extLst>
          </p:cNvPr>
          <p:cNvSpPr txBox="1">
            <a:spLocks/>
          </p:cNvSpPr>
          <p:nvPr/>
        </p:nvSpPr>
        <p:spPr>
          <a:xfrm>
            <a:off x="957943" y="2374297"/>
            <a:ext cx="5588000" cy="30806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Income vs Expense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Gt america 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Timing of Income / Expenses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45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Creating a Budget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4755084-62C3-FBBA-989D-6F8F61A9C956}"/>
              </a:ext>
            </a:extLst>
          </p:cNvPr>
          <p:cNvSpPr txBox="1">
            <a:spLocks/>
          </p:cNvSpPr>
          <p:nvPr/>
        </p:nvSpPr>
        <p:spPr>
          <a:xfrm>
            <a:off x="1375632" y="1016000"/>
            <a:ext cx="5588000" cy="619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Venue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Food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Speaker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AV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Internet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Transportation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Marketing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Software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Staffing 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89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Events: Strategy and Operations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68C31-FD17-3BDE-EDFE-B2F66F382D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2221" y="1279391"/>
            <a:ext cx="12731550" cy="5670818"/>
          </a:xfrm>
        </p:spPr>
        <p:txBody>
          <a:bodyPr/>
          <a:lstStyle/>
          <a:p>
            <a:pPr algn="l"/>
            <a:r>
              <a:rPr lang="en-US" sz="4400" b="1" dirty="0">
                <a:solidFill>
                  <a:srgbClr val="002060"/>
                </a:solidFill>
                <a:ea typeface="+mj-ea"/>
                <a:cs typeface="+mj-cs"/>
              </a:rPr>
              <a:t>Course Description: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ea typeface="+mj-ea"/>
                <a:cs typeface="+mj-cs"/>
              </a:rPr>
              <a:t>Events and programs typically bring together a wide range of stakeholders for a specific purpose. Examine events that exceed the needs and expectations of all involved.</a:t>
            </a:r>
          </a:p>
        </p:txBody>
      </p:sp>
    </p:spTree>
    <p:extLst>
      <p:ext uri="{BB962C8B-B14F-4D97-AF65-F5344CB8AC3E}">
        <p14:creationId xmlns:p14="http://schemas.microsoft.com/office/powerpoint/2010/main" val="207937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9E3C3F-05D0-794A-13F0-A6E653220431}"/>
              </a:ext>
            </a:extLst>
          </p:cNvPr>
          <p:cNvSpPr txBox="1">
            <a:spLocks/>
          </p:cNvSpPr>
          <p:nvPr/>
        </p:nvSpPr>
        <p:spPr>
          <a:xfrm>
            <a:off x="1006475" y="189281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rgbClr val="004F91"/>
                </a:solidFill>
                <a:latin typeface="Gt america lt"/>
              </a:rPr>
              <a:t>The Matrix Map</a:t>
            </a:r>
          </a:p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332E5E-1021-AFC0-4DDF-5A041C6C5251}"/>
              </a:ext>
            </a:extLst>
          </p:cNvPr>
          <p:cNvCxnSpPr>
            <a:cxnSpLocks/>
          </p:cNvCxnSpPr>
          <p:nvPr/>
        </p:nvCxnSpPr>
        <p:spPr>
          <a:xfrm>
            <a:off x="7266216" y="1093340"/>
            <a:ext cx="69299" cy="658108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BC6707-4560-8FF0-16F7-AEDF2CEC93B6}"/>
              </a:ext>
            </a:extLst>
          </p:cNvPr>
          <p:cNvCxnSpPr>
            <a:cxnSpLocks/>
          </p:cNvCxnSpPr>
          <p:nvPr/>
        </p:nvCxnSpPr>
        <p:spPr>
          <a:xfrm>
            <a:off x="3646714" y="4223657"/>
            <a:ext cx="743494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C862E2B-631F-E0B1-9B37-6B82D9FF5D81}"/>
              </a:ext>
            </a:extLst>
          </p:cNvPr>
          <p:cNvSpPr txBox="1"/>
          <p:nvPr/>
        </p:nvSpPr>
        <p:spPr>
          <a:xfrm rot="16200000">
            <a:off x="6227223" y="1396092"/>
            <a:ext cx="16883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Impact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254FA-4984-75DC-DD75-9A24C600E512}"/>
              </a:ext>
            </a:extLst>
          </p:cNvPr>
          <p:cNvSpPr txBox="1"/>
          <p:nvPr/>
        </p:nvSpPr>
        <p:spPr>
          <a:xfrm>
            <a:off x="11281976" y="3955891"/>
            <a:ext cx="2782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Gt america lt"/>
              </a:rPr>
              <a:t>Profitability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D45EBB-D415-1B14-15E6-5578538F7DCE}"/>
              </a:ext>
            </a:extLst>
          </p:cNvPr>
          <p:cNvSpPr txBox="1"/>
          <p:nvPr/>
        </p:nvSpPr>
        <p:spPr>
          <a:xfrm>
            <a:off x="7266216" y="3865212"/>
            <a:ext cx="176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Gt america lt"/>
              </a:rPr>
              <a:t>$0.00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FA17E8-07D6-4B74-B527-A862CCEA3E5F}"/>
              </a:ext>
            </a:extLst>
          </p:cNvPr>
          <p:cNvSpPr txBox="1"/>
          <p:nvPr/>
        </p:nvSpPr>
        <p:spPr>
          <a:xfrm rot="16200000">
            <a:off x="6712199" y="3665658"/>
            <a:ext cx="768445" cy="369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Gt america lt"/>
              </a:rPr>
              <a:t>2.5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6F3BBA58-E7FD-7DD7-51DD-F21534C3EA36}"/>
              </a:ext>
            </a:extLst>
          </p:cNvPr>
          <p:cNvSpPr/>
          <p:nvPr/>
        </p:nvSpPr>
        <p:spPr>
          <a:xfrm>
            <a:off x="3963969" y="1584468"/>
            <a:ext cx="2114714" cy="188163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527932CF-FB2E-810D-D744-4FB341CAE916}"/>
              </a:ext>
            </a:extLst>
          </p:cNvPr>
          <p:cNvSpPr/>
          <p:nvPr/>
        </p:nvSpPr>
        <p:spPr>
          <a:xfrm>
            <a:off x="8444089" y="1129794"/>
            <a:ext cx="2483556" cy="228203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pic>
        <p:nvPicPr>
          <p:cNvPr id="6" name="Graphic 5" descr="Dollar with solid fill">
            <a:extLst>
              <a:ext uri="{FF2B5EF4-FFF2-40B4-BE49-F238E27FC236}">
                <a16:creationId xmlns:a16="http://schemas.microsoft.com/office/drawing/2014/main" id="{9C918A78-F37D-D5F9-58BF-CEC627614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674" y="4491422"/>
            <a:ext cx="2508983" cy="2508983"/>
          </a:xfrm>
          <a:prstGeom prst="rect">
            <a:avLst/>
          </a:prstGeom>
        </p:spPr>
      </p:pic>
      <p:pic>
        <p:nvPicPr>
          <p:cNvPr id="8" name="Graphic 7" descr="No sign with solid fill">
            <a:extLst>
              <a:ext uri="{FF2B5EF4-FFF2-40B4-BE49-F238E27FC236}">
                <a16:creationId xmlns:a16="http://schemas.microsoft.com/office/drawing/2014/main" id="{8F7C3468-63E4-2F38-3C08-95239480A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7129" y="4746293"/>
            <a:ext cx="1951554" cy="19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04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PEAK MOMENTS!</a:t>
            </a:r>
          </a:p>
        </p:txBody>
      </p:sp>
      <p:pic>
        <p:nvPicPr>
          <p:cNvPr id="5" name="Picture 4" descr="A picture containing snow, mountain, outdoor, nature&#10;&#10;Description automatically generated">
            <a:extLst>
              <a:ext uri="{FF2B5EF4-FFF2-40B4-BE49-F238E27FC236}">
                <a16:creationId xmlns:a16="http://schemas.microsoft.com/office/drawing/2014/main" id="{0560B84D-6713-FE0C-3C02-180436881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9877" y="1480456"/>
            <a:ext cx="8727881" cy="4920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393A9-20C5-E8A6-7366-8335466A453D}"/>
              </a:ext>
            </a:extLst>
          </p:cNvPr>
          <p:cNvSpPr txBox="1"/>
          <p:nvPr/>
        </p:nvSpPr>
        <p:spPr>
          <a:xfrm>
            <a:off x="429877" y="6493620"/>
            <a:ext cx="56552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snowaddiction.org/2013/11/15-highest-peaks-in-world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88901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Making Moments 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8B551A1-2510-CCF0-FC2E-05411E78A191}"/>
              </a:ext>
            </a:extLst>
          </p:cNvPr>
          <p:cNvSpPr txBox="1">
            <a:spLocks/>
          </p:cNvSpPr>
          <p:nvPr/>
        </p:nvSpPr>
        <p:spPr>
          <a:xfrm>
            <a:off x="1727200" y="1764697"/>
            <a:ext cx="5588000" cy="308065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Elevation</a:t>
            </a:r>
          </a:p>
          <a:p>
            <a:pPr marL="742950" indent="-742950">
              <a:buFont typeface="+mj-lt"/>
              <a:buAutoNum type="arabicPeriod"/>
            </a:pPr>
            <a:endParaRPr lang="en-US" dirty="0">
              <a:solidFill>
                <a:srgbClr val="002060"/>
              </a:solidFill>
              <a:latin typeface="Gt america 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Insight</a:t>
            </a:r>
          </a:p>
          <a:p>
            <a:pPr marL="742950" indent="-742950">
              <a:buFont typeface="+mj-lt"/>
              <a:buAutoNum type="arabicPeriod"/>
            </a:pPr>
            <a:endParaRPr lang="en-US" dirty="0">
              <a:solidFill>
                <a:srgbClr val="002060"/>
              </a:solidFill>
              <a:latin typeface="Gt america 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Pride</a:t>
            </a:r>
          </a:p>
          <a:p>
            <a:pPr marL="742950" indent="-742950">
              <a:buFont typeface="+mj-lt"/>
              <a:buAutoNum type="arabicPeriod"/>
            </a:pPr>
            <a:endParaRPr lang="en-US" dirty="0">
              <a:solidFill>
                <a:srgbClr val="002060"/>
              </a:solidFill>
              <a:latin typeface="Gt america lt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latin typeface="Gt america lt"/>
              </a:rPr>
              <a:t>Connection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38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Media Coverage at Events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A58F3D-56E7-93FD-A5F5-C82EA3DD776C}"/>
              </a:ext>
            </a:extLst>
          </p:cNvPr>
          <p:cNvSpPr txBox="1">
            <a:spLocks/>
          </p:cNvSpPr>
          <p:nvPr/>
        </p:nvSpPr>
        <p:spPr>
          <a:xfrm>
            <a:off x="886531" y="1871941"/>
            <a:ext cx="7090481" cy="4053919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ASK! </a:t>
            </a:r>
          </a:p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30BC790-D008-6B6B-98D6-594B052E24CA}"/>
              </a:ext>
            </a:extLst>
          </p:cNvPr>
          <p:cNvSpPr txBox="1">
            <a:spLocks/>
          </p:cNvSpPr>
          <p:nvPr/>
        </p:nvSpPr>
        <p:spPr>
          <a:xfrm>
            <a:off x="6786588" y="3898900"/>
            <a:ext cx="7090481" cy="2242457"/>
          </a:xfrm>
          <a:prstGeom prst="rect">
            <a:avLst/>
          </a:prstGeom>
        </p:spPr>
        <p:txBody>
          <a:bodyPr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[end of press release details]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 participation is encouraged. If you are a member of the media and interested in attending, please contact NAME in advance to secure a spot.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Chamber boiler plate goes here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Media Coverage at Events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A58F3D-56E7-93FD-A5F5-C82EA3DD776C}"/>
              </a:ext>
            </a:extLst>
          </p:cNvPr>
          <p:cNvSpPr txBox="1">
            <a:spLocks/>
          </p:cNvSpPr>
          <p:nvPr/>
        </p:nvSpPr>
        <p:spPr>
          <a:xfrm>
            <a:off x="886531" y="1871941"/>
            <a:ext cx="7090481" cy="4053919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ASK!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PITCH!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2D1EB-8FC6-32E7-A5C8-DE4AF30AA81A}"/>
              </a:ext>
            </a:extLst>
          </p:cNvPr>
          <p:cNvSpPr txBox="1"/>
          <p:nvPr/>
        </p:nvSpPr>
        <p:spPr>
          <a:xfrm>
            <a:off x="6531429" y="1871941"/>
            <a:ext cx="7315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Dear NAME,</a:t>
            </a:r>
            <a:endParaRPr lang="en-US" sz="1800" dirty="0">
              <a:solidFill>
                <a:srgbClr val="002060"/>
              </a:solidFill>
              <a:effectLst/>
              <a:latin typeface="Gt america 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 </a:t>
            </a:r>
            <a:endParaRPr lang="en-US" sz="1800" dirty="0">
              <a:solidFill>
                <a:srgbClr val="002060"/>
              </a:solidFill>
              <a:effectLst/>
              <a:latin typeface="Gt america 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We are excited about the EVENT NAME on DATE hosted by the XYZ Chamber and would love to have you attend.</a:t>
            </a:r>
            <a:endParaRPr lang="en-US" sz="1800" dirty="0">
              <a:solidFill>
                <a:srgbClr val="002060"/>
              </a:solidFill>
              <a:effectLst/>
              <a:latin typeface="Gt america 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 </a:t>
            </a:r>
            <a:endParaRPr lang="en-US" sz="1800" dirty="0">
              <a:solidFill>
                <a:srgbClr val="002060"/>
              </a:solidFill>
              <a:effectLst/>
              <a:latin typeface="Gt america 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State why they should care... talk about #'s of people, compelling reasons including notable speakers, etc.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2060"/>
              </a:solidFill>
              <a:latin typeface="Gt america 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latin typeface="Gt america lt"/>
                <a:ea typeface="Calibri" panose="020F0502020204030204" pitchFamily="34" charset="0"/>
              </a:rPr>
              <a:t>INSERT PRESS RELEASE </a:t>
            </a:r>
            <a:endParaRPr lang="en-US" sz="1800" dirty="0">
              <a:solidFill>
                <a:srgbClr val="002060"/>
              </a:solidFill>
              <a:effectLst/>
              <a:latin typeface="Gt america 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Media Coverage at Events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A58F3D-56E7-93FD-A5F5-C82EA3DD776C}"/>
              </a:ext>
            </a:extLst>
          </p:cNvPr>
          <p:cNvSpPr txBox="1">
            <a:spLocks/>
          </p:cNvSpPr>
          <p:nvPr/>
        </p:nvSpPr>
        <p:spPr>
          <a:xfrm>
            <a:off x="886531" y="1871941"/>
            <a:ext cx="7090481" cy="4053919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ASK!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PITCH!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Audience</a:t>
            </a:r>
          </a:p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943D0DB-A69F-F3AD-A233-89B1F9D0D357}"/>
              </a:ext>
            </a:extLst>
          </p:cNvPr>
          <p:cNvSpPr txBox="1">
            <a:spLocks/>
          </p:cNvSpPr>
          <p:nvPr/>
        </p:nvSpPr>
        <p:spPr>
          <a:xfrm>
            <a:off x="7026073" y="3234872"/>
            <a:ext cx="7090481" cy="2242457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is the audience of the media partner?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Just because it is important to us -  is it important to them?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3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Media Coverage at Events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A58F3D-56E7-93FD-A5F5-C82EA3DD776C}"/>
              </a:ext>
            </a:extLst>
          </p:cNvPr>
          <p:cNvSpPr txBox="1">
            <a:spLocks/>
          </p:cNvSpPr>
          <p:nvPr/>
        </p:nvSpPr>
        <p:spPr>
          <a:xfrm>
            <a:off x="886531" y="1871941"/>
            <a:ext cx="7090481" cy="4053919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ASK!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PITCH!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Audience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Wrap Up</a:t>
            </a:r>
          </a:p>
          <a:p>
            <a:pPr algn="ctr"/>
            <a:endParaRPr lang="en-US" dirty="0"/>
          </a:p>
        </p:txBody>
      </p:sp>
      <p:pic>
        <p:nvPicPr>
          <p:cNvPr id="4" name="Picture 3" descr="A group of people in blue uniforms&#10;&#10;Description automatically generated with medium confidence">
            <a:extLst>
              <a:ext uri="{FF2B5EF4-FFF2-40B4-BE49-F238E27FC236}">
                <a16:creationId xmlns:a16="http://schemas.microsoft.com/office/drawing/2014/main" id="{3D6F1706-C542-FC8A-C959-B4D741E8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96199" y="1300843"/>
            <a:ext cx="4767943" cy="3575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63E1D-601E-0AF5-C0CA-9DEDF6AD8A55}"/>
              </a:ext>
            </a:extLst>
          </p:cNvPr>
          <p:cNvSpPr txBox="1"/>
          <p:nvPr/>
        </p:nvSpPr>
        <p:spPr>
          <a:xfrm>
            <a:off x="7696199" y="4876800"/>
            <a:ext cx="4767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tranquilitybaseblog.blogspot.com/2012/07/the-thing-that-ill-remember-most-about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8" name="Picture 7" descr="A picture containing engine&#10;&#10;Description automatically generated">
            <a:extLst>
              <a:ext uri="{FF2B5EF4-FFF2-40B4-BE49-F238E27FC236}">
                <a16:creationId xmlns:a16="http://schemas.microsoft.com/office/drawing/2014/main" id="{0089148D-2544-D860-A0D4-5BA698FC1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42891" y="952119"/>
            <a:ext cx="4921251" cy="71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B7CEDC-1A90-BCFE-E280-19D5EDA1B368}"/>
              </a:ext>
            </a:extLst>
          </p:cNvPr>
          <p:cNvSpPr txBox="1"/>
          <p:nvPr/>
        </p:nvSpPr>
        <p:spPr>
          <a:xfrm>
            <a:off x="7696199" y="7356324"/>
            <a:ext cx="3572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www.flickr.com/photos/nasa2explore/2803290561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940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Media Coverage at Events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EA58F3D-56E7-93FD-A5F5-C82EA3DD776C}"/>
              </a:ext>
            </a:extLst>
          </p:cNvPr>
          <p:cNvSpPr txBox="1">
            <a:spLocks/>
          </p:cNvSpPr>
          <p:nvPr/>
        </p:nvSpPr>
        <p:spPr>
          <a:xfrm>
            <a:off x="886531" y="1871941"/>
            <a:ext cx="7090481" cy="4053919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ASK!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Make the PITCH!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Audience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Wrap Up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Share Regularly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17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92B7B-C2BF-0A78-363C-138054E9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981200"/>
            <a:ext cx="5156200" cy="2503713"/>
          </a:xfrm>
        </p:spPr>
        <p:txBody>
          <a:bodyPr>
            <a:normAutofit/>
          </a:bodyPr>
          <a:lstStyle/>
          <a:p>
            <a:r>
              <a:rPr lang="en-US" dirty="0"/>
              <a:t>Hybrid</a:t>
            </a:r>
            <a:br>
              <a:rPr lang="en-US" dirty="0"/>
            </a:br>
            <a:r>
              <a:rPr lang="en-US" dirty="0"/>
              <a:t>Events</a:t>
            </a:r>
            <a:br>
              <a:rPr lang="en-US" dirty="0"/>
            </a:b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17ECBC-8A1F-AE10-150D-08B9A5BC2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73914" y="0"/>
            <a:ext cx="7815943" cy="8229600"/>
          </a:xfrm>
        </p:spPr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8A09DF8-F95C-ACCD-98D0-5E338B4513A9}"/>
              </a:ext>
            </a:extLst>
          </p:cNvPr>
          <p:cNvSpPr txBox="1">
            <a:spLocks/>
          </p:cNvSpPr>
          <p:nvPr/>
        </p:nvSpPr>
        <p:spPr>
          <a:xfrm>
            <a:off x="8033657" y="1200045"/>
            <a:ext cx="5156200" cy="5829509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marL="914400" indent="-914400">
              <a:buFont typeface="+mj-lt"/>
              <a:buAutoNum type="arabicPeriod"/>
            </a:pPr>
            <a:r>
              <a:rPr lang="en-US" dirty="0"/>
              <a:t>Host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Announcer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Production 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Attendees 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Rehearse </a:t>
            </a:r>
          </a:p>
        </p:txBody>
      </p:sp>
      <p:pic>
        <p:nvPicPr>
          <p:cNvPr id="6" name="Content Placeholder 4" descr="Theater with empty seats and balconies">
            <a:extLst>
              <a:ext uri="{FF2B5EF4-FFF2-40B4-BE49-F238E27FC236}">
                <a16:creationId xmlns:a16="http://schemas.microsoft.com/office/drawing/2014/main" id="{FD99EC2E-FA4A-6ED0-4285-2C177442916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217714" y="3739810"/>
            <a:ext cx="4621524" cy="2992437"/>
          </a:xfrm>
        </p:spPr>
      </p:pic>
    </p:spTree>
    <p:extLst>
      <p:ext uri="{BB962C8B-B14F-4D97-AF65-F5344CB8AC3E}">
        <p14:creationId xmlns:p14="http://schemas.microsoft.com/office/powerpoint/2010/main" val="32267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CONTRACTS!!!!</a:t>
            </a:r>
          </a:p>
        </p:txBody>
      </p:sp>
      <p:pic>
        <p:nvPicPr>
          <p:cNvPr id="7" name="Content Placeholder 6" descr="Contract with solid fill">
            <a:extLst>
              <a:ext uri="{FF2B5EF4-FFF2-40B4-BE49-F238E27FC236}">
                <a16:creationId xmlns:a16="http://schemas.microsoft.com/office/drawing/2014/main" id="{971EEA2E-CC0A-CC32-E31C-8717FC99067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9432" y="952119"/>
            <a:ext cx="5738586" cy="5738586"/>
          </a:xfrm>
        </p:spPr>
      </p:pic>
    </p:spTree>
    <p:extLst>
      <p:ext uri="{BB962C8B-B14F-4D97-AF65-F5344CB8AC3E}">
        <p14:creationId xmlns:p14="http://schemas.microsoft.com/office/powerpoint/2010/main" val="1289783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1006475" y="356021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What do you label an event?</a:t>
            </a:r>
          </a:p>
        </p:txBody>
      </p:sp>
      <p:pic>
        <p:nvPicPr>
          <p:cNvPr id="10" name="Picture 9" descr="A picture containing text, table, set, restaurant&#10;&#10;Description automatically generated">
            <a:extLst>
              <a:ext uri="{FF2B5EF4-FFF2-40B4-BE49-F238E27FC236}">
                <a16:creationId xmlns:a16="http://schemas.microsoft.com/office/drawing/2014/main" id="{BF93DEC7-962F-7F45-65BD-A45AAD41F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514" y="1593996"/>
            <a:ext cx="6520543" cy="4349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CD4CE8-E574-EB7D-8BB8-5F31A5FC8521}"/>
              </a:ext>
            </a:extLst>
          </p:cNvPr>
          <p:cNvSpPr txBox="1"/>
          <p:nvPr/>
        </p:nvSpPr>
        <p:spPr>
          <a:xfrm>
            <a:off x="522514" y="6027277"/>
            <a:ext cx="65205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c21realestate/1523302042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4" name="Picture 13" descr="A tv on a wall&#10;&#10;Description automatically generated with low confidence">
            <a:extLst>
              <a:ext uri="{FF2B5EF4-FFF2-40B4-BE49-F238E27FC236}">
                <a16:creationId xmlns:a16="http://schemas.microsoft.com/office/drawing/2014/main" id="{70FCF9B5-7659-AD7F-9FA3-B9D9A3EB4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72400" y="1593995"/>
            <a:ext cx="6525358" cy="4349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5FA82F-7C6F-7B9C-26C0-6EE4E8E67541}"/>
              </a:ext>
            </a:extLst>
          </p:cNvPr>
          <p:cNvSpPr txBox="1"/>
          <p:nvPr/>
        </p:nvSpPr>
        <p:spPr>
          <a:xfrm>
            <a:off x="7848600" y="6027277"/>
            <a:ext cx="62592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blogs.ed.ac.uk/bulletin-magazine/2020/07/28/when-zoom-fatigue-becomes-zoom-burnout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2B5BB34-D1E3-4DAB-F6BC-03C3DD9A1B1A}"/>
              </a:ext>
            </a:extLst>
          </p:cNvPr>
          <p:cNvSpPr txBox="1">
            <a:spLocks/>
          </p:cNvSpPr>
          <p:nvPr/>
        </p:nvSpPr>
        <p:spPr>
          <a:xfrm>
            <a:off x="9261927" y="6258109"/>
            <a:ext cx="5156200" cy="1192193"/>
          </a:xfrm>
          <a:prstGeom prst="rect">
            <a:avLst/>
          </a:prstGeom>
        </p:spPr>
        <p:txBody>
          <a:bodyPr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US Chamber</a:t>
            </a:r>
          </a:p>
          <a:p>
            <a:r>
              <a:rPr lang="en-US" dirty="0"/>
              <a:t>Accreditation </a:t>
            </a:r>
          </a:p>
          <a:p>
            <a:r>
              <a:rPr lang="en-US" dirty="0"/>
              <a:t>Program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AACE9BDC-15F4-9BCE-4629-7E768C4FEC62}"/>
              </a:ext>
            </a:extLst>
          </p:cNvPr>
          <p:cNvSpPr txBox="1">
            <a:spLocks/>
          </p:cNvSpPr>
          <p:nvPr/>
        </p:nvSpPr>
        <p:spPr>
          <a:xfrm>
            <a:off x="9261927" y="6854206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sz="1800" dirty="0">
                <a:effectLst/>
                <a:latin typeface="ArialMT"/>
                <a:ea typeface="Calibri" panose="020F0502020204030204" pitchFamily="34" charset="0"/>
                <a:cs typeface="ArialMT"/>
              </a:rPr>
              <a:t>Event-based activities such as workshops, seminars, annual meetings,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01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CONTRACT TERMS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3E97868-237B-965F-894B-18180ADFD2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451" y="685799"/>
            <a:ext cx="9271000" cy="68580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Attrition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Room Rental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Service Charge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Food and Beverage Minimum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Contract Signer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Direct Bill / Credit Card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Force Majeure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7035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CONTRACT NEGOTIATIONS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3E97868-237B-965F-894B-18180ADFD2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629" y="1371598"/>
            <a:ext cx="9271000" cy="68580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Room Rental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WiFi</a:t>
            </a:r>
            <a:r>
              <a:rPr lang="en-US" sz="2800" dirty="0"/>
              <a:t> vs Wired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Free Sale for Venue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Average Daily Rate vs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 Ratio (1 per 40)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064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Banquet Event Orders (BEO)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3E97868-237B-965F-894B-18180ADFD20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629" y="1371598"/>
            <a:ext cx="9271000" cy="68580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Expected vs Set vs Guarantee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Audio Visual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Per Person vs Consumption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Meeting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Service Charge + Sales Tax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5C994-63B6-B149-D792-6FEA642F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415" y="1289196"/>
            <a:ext cx="4745785" cy="45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F64FD-A407-DFB4-6716-326DC86702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629" y="1583110"/>
            <a:ext cx="9271000" cy="68580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Digital Swag Bags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Live Streaming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Cashless Payments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Real-Time Event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Artificial Technology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Event Technology </a:t>
            </a:r>
          </a:p>
        </p:txBody>
      </p:sp>
    </p:spTree>
    <p:extLst>
      <p:ext uri="{BB962C8B-B14F-4D97-AF65-F5344CB8AC3E}">
        <p14:creationId xmlns:p14="http://schemas.microsoft.com/office/powerpoint/2010/main" val="200794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F64FD-A407-DFB4-6716-326DC86702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629" y="1583110"/>
            <a:ext cx="9271000" cy="68580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Facial Recognition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Live Translation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Virtual Reality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Data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Gamifaction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Event Technology </a:t>
            </a:r>
          </a:p>
        </p:txBody>
      </p:sp>
    </p:spTree>
    <p:extLst>
      <p:ext uri="{BB962C8B-B14F-4D97-AF65-F5344CB8AC3E}">
        <p14:creationId xmlns:p14="http://schemas.microsoft.com/office/powerpoint/2010/main" val="2666204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2F64FD-A407-DFB4-6716-326DC867021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3629" y="1583110"/>
            <a:ext cx="9271000" cy="6858002"/>
          </a:xfrm>
        </p:spPr>
        <p:txBody>
          <a:bodyPr>
            <a:normAutofit/>
          </a:bodyPr>
          <a:lstStyle/>
          <a:p>
            <a:r>
              <a:rPr lang="en-US" sz="2800" dirty="0"/>
              <a:t>Mitigation – Identifying problems ahead of time</a:t>
            </a:r>
          </a:p>
          <a:p>
            <a:endParaRPr lang="en-US" sz="2800" dirty="0"/>
          </a:p>
          <a:p>
            <a:r>
              <a:rPr lang="en-US" sz="2800" dirty="0"/>
              <a:t>Preparedness – Anticipating the emergency</a:t>
            </a:r>
          </a:p>
          <a:p>
            <a:endParaRPr lang="en-US" sz="2800" dirty="0"/>
          </a:p>
          <a:p>
            <a:r>
              <a:rPr lang="en-US" sz="2800" dirty="0"/>
              <a:t>Response – Actions during the emergency </a:t>
            </a:r>
          </a:p>
          <a:p>
            <a:endParaRPr lang="en-US" sz="2800" dirty="0"/>
          </a:p>
          <a:p>
            <a:r>
              <a:rPr lang="en-US" sz="2800" dirty="0"/>
              <a:t>Recovery – Short and long-term to return to normal</a:t>
            </a:r>
          </a:p>
          <a:p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263086D-FB09-CBD0-BEE5-80292492B78C}"/>
              </a:ext>
            </a:extLst>
          </p:cNvPr>
          <p:cNvSpPr txBox="1">
            <a:spLocks/>
          </p:cNvSpPr>
          <p:nvPr/>
        </p:nvSpPr>
        <p:spPr>
          <a:xfrm>
            <a:off x="-195943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Four Elements of Emergency Management</a:t>
            </a:r>
          </a:p>
        </p:txBody>
      </p:sp>
    </p:spTree>
    <p:extLst>
      <p:ext uri="{BB962C8B-B14F-4D97-AF65-F5344CB8AC3E}">
        <p14:creationId xmlns:p14="http://schemas.microsoft.com/office/powerpoint/2010/main" val="3844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Elements of an Emergency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FDEF1-1617-588B-60BC-5A2DF2F20C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9344" y="1121869"/>
            <a:ext cx="12731550" cy="567081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Cancellation of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Event Insurance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Weather Insurance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Weather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Bomb Threats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Hazardous Material </a:t>
            </a:r>
          </a:p>
          <a:p>
            <a:r>
              <a:rPr lang="en-US" sz="3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18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Elements of an Emergency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FDEF1-1617-588B-60BC-5A2DF2F20C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9344" y="1121869"/>
            <a:ext cx="12731550" cy="567081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Evacuation Plans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Traffic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Medical Emergencies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Disturbances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Power / 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Speaker No-Show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Distribution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600" dirty="0"/>
              <a:t>Incident Report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77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9069EE-A6D2-83DB-CE27-029A8E095A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1" y="1187183"/>
            <a:ext cx="7739743" cy="5670818"/>
          </a:xfrm>
        </p:spPr>
        <p:txBody>
          <a:bodyPr>
            <a:normAutofit/>
          </a:bodyPr>
          <a:lstStyle/>
          <a:p>
            <a:r>
              <a:rPr lang="en-US" sz="9600" dirty="0"/>
              <a:t>Your success is important to me…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9E3C3F-05D0-794A-13F0-A6E653220431}"/>
              </a:ext>
            </a:extLst>
          </p:cNvPr>
          <p:cNvSpPr txBox="1">
            <a:spLocks/>
          </p:cNvSpPr>
          <p:nvPr/>
        </p:nvSpPr>
        <p:spPr>
          <a:xfrm>
            <a:off x="152400" y="159955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D1F843A-937E-4F4E-EAEC-0D2D9B082E49}"/>
              </a:ext>
            </a:extLst>
          </p:cNvPr>
          <p:cNvSpPr txBox="1">
            <a:spLocks/>
          </p:cNvSpPr>
          <p:nvPr/>
        </p:nvSpPr>
        <p:spPr>
          <a:xfrm>
            <a:off x="7739742" y="947699"/>
            <a:ext cx="6890657" cy="56708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rgbClr val="004F91"/>
                </a:solidFill>
                <a:latin typeface="Gt america 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Jim Johnson, IOM, CCE</a:t>
            </a:r>
          </a:p>
          <a:p>
            <a:r>
              <a:rPr lang="en-US" sz="3600" dirty="0"/>
              <a:t>832-385-4260</a:t>
            </a:r>
          </a:p>
          <a:p>
            <a:r>
              <a:rPr lang="en-US" sz="3600" dirty="0">
                <a:hlinkClick r:id="rId2"/>
              </a:rPr>
              <a:t>Jim.Johnson@pearlandchamber.org</a:t>
            </a:r>
            <a:endParaRPr lang="en-US" sz="3600" dirty="0"/>
          </a:p>
          <a:p>
            <a:endParaRPr lang="en-US" sz="3600" dirty="0"/>
          </a:p>
          <a:p>
            <a:r>
              <a:rPr lang="en-US" sz="3600" b="1" dirty="0"/>
              <a:t>Twitter:</a:t>
            </a:r>
          </a:p>
          <a:p>
            <a:r>
              <a:rPr lang="en-US" sz="3600" dirty="0"/>
              <a:t>@ItsJimJohnson </a:t>
            </a:r>
          </a:p>
          <a:p>
            <a:r>
              <a:rPr lang="en-US" sz="3600" b="1" dirty="0"/>
              <a:t>LinkedIn: </a:t>
            </a:r>
          </a:p>
          <a:p>
            <a:r>
              <a:rPr lang="en-US" sz="3600" b="0" i="0" dirty="0">
                <a:effectLst/>
                <a:latin typeface="-apple-system"/>
              </a:rPr>
              <a:t>www.linkedin.com/in/itsjimjohnson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9227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79C206-E55E-6C41-C566-6ACA83E359D8}"/>
              </a:ext>
            </a:extLst>
          </p:cNvPr>
          <p:cNvSpPr txBox="1">
            <a:spLocks/>
          </p:cNvSpPr>
          <p:nvPr/>
        </p:nvSpPr>
        <p:spPr>
          <a:xfrm>
            <a:off x="0" y="310243"/>
            <a:ext cx="12617450" cy="1283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Gt america lt"/>
              </a:rPr>
              <a:t>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88774-6AE3-2736-4F9B-D9824CA759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4193" y="1088812"/>
            <a:ext cx="12731550" cy="567081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blog.markgrowth.com/5-steps-to-putting-on-a-successful-event-aab87538072f</a:t>
            </a:r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https://heathbrothers.com/resources/</a:t>
            </a:r>
            <a:endParaRPr lang="en-US" dirty="0"/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https://www.youtube.com/watch?v=syA8FyI6G-4</a:t>
            </a:r>
            <a:r>
              <a:rPr lang="en-US" dirty="0"/>
              <a:t> </a:t>
            </a:r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https://twitter.com/marriottintl/status/1224382371815923716</a:t>
            </a:r>
            <a:r>
              <a:rPr lang="en-US" dirty="0"/>
              <a:t> </a:t>
            </a: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https://www.bridgespan.org/insights/library/funding-strategy/ten-nonprofit-funding-models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https://socialimpactarchitects.com/nonprofit-funding-priorities/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https://nonprofitquarterly.org/the-matrix-map-a-powerful-tool-for-mission-focused-nonprofits/</a:t>
            </a:r>
            <a:r>
              <a:rPr lang="en-US" dirty="0"/>
              <a:t> </a:t>
            </a:r>
          </a:p>
          <a:p>
            <a:r>
              <a:rPr lang="en-US" dirty="0"/>
              <a:t> </a:t>
            </a:r>
            <a:r>
              <a:rPr lang="en-US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https://socio.events/blog/35-event-industry-terms-you-need-to-know-2022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2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92B7B-C2BF-0A78-363C-138054E9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2089" y="87586"/>
            <a:ext cx="3784197" cy="1817913"/>
          </a:xfrm>
        </p:spPr>
        <p:txBody>
          <a:bodyPr>
            <a:normAutofit/>
          </a:bodyPr>
          <a:lstStyle/>
          <a:p>
            <a:r>
              <a:rPr lang="en-US" u="sng" dirty="0"/>
              <a:t>New School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30C0268-60A6-CB43-565D-BE698C91727A}"/>
              </a:ext>
            </a:extLst>
          </p:cNvPr>
          <p:cNvSpPr txBox="1">
            <a:spLocks/>
          </p:cNvSpPr>
          <p:nvPr/>
        </p:nvSpPr>
        <p:spPr>
          <a:xfrm>
            <a:off x="8266087" y="1895111"/>
            <a:ext cx="5156200" cy="5975259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Contact Tracing</a:t>
            </a:r>
          </a:p>
          <a:p>
            <a:endParaRPr lang="en-US" dirty="0"/>
          </a:p>
          <a:p>
            <a:r>
              <a:rPr lang="en-US" dirty="0"/>
              <a:t>Hybrid Event</a:t>
            </a:r>
          </a:p>
          <a:p>
            <a:endParaRPr lang="en-US" dirty="0"/>
          </a:p>
          <a:p>
            <a:r>
              <a:rPr lang="en-US" dirty="0"/>
              <a:t>Sustainable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B1409D9-87FB-038B-DCA3-EE6BBB7A476B}"/>
              </a:ext>
            </a:extLst>
          </p:cNvPr>
          <p:cNvSpPr txBox="1">
            <a:spLocks/>
          </p:cNvSpPr>
          <p:nvPr/>
        </p:nvSpPr>
        <p:spPr>
          <a:xfrm>
            <a:off x="1157918" y="87586"/>
            <a:ext cx="3784197" cy="18179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u="sng" dirty="0"/>
              <a:t>Old School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0C2B0BD-6373-5428-BF1C-513B78A65C5B}"/>
              </a:ext>
            </a:extLst>
          </p:cNvPr>
          <p:cNvSpPr txBox="1">
            <a:spLocks/>
          </p:cNvSpPr>
          <p:nvPr/>
        </p:nvSpPr>
        <p:spPr>
          <a:xfrm>
            <a:off x="580572" y="1863453"/>
            <a:ext cx="5156200" cy="441860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Contact Tracing</a:t>
            </a:r>
          </a:p>
          <a:p>
            <a:endParaRPr lang="en-US" dirty="0"/>
          </a:p>
          <a:p>
            <a:r>
              <a:rPr lang="en-US" dirty="0"/>
              <a:t>Hybrid Event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47DFC-6421-3CC4-F780-76DCF7D30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Why do we do events?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C472D34-2221-A6F3-51A5-4451E21DDEE0}"/>
              </a:ext>
            </a:extLst>
          </p:cNvPr>
          <p:cNvSpPr txBox="1">
            <a:spLocks/>
          </p:cNvSpPr>
          <p:nvPr/>
        </p:nvSpPr>
        <p:spPr>
          <a:xfrm>
            <a:off x="1707242" y="724332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sz="2400" dirty="0"/>
              <a:t>Our mission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55FBA0F-618C-BD67-D129-E043B43D9454}"/>
              </a:ext>
            </a:extLst>
          </p:cNvPr>
          <p:cNvSpPr txBox="1">
            <a:spLocks/>
          </p:cNvSpPr>
          <p:nvPr/>
        </p:nvSpPr>
        <p:spPr>
          <a:xfrm>
            <a:off x="1707242" y="2561972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Profitability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70BBE31-C2FC-FC91-749F-DFFD592A17BC}"/>
              </a:ext>
            </a:extLst>
          </p:cNvPr>
          <p:cNvSpPr txBox="1">
            <a:spLocks/>
          </p:cNvSpPr>
          <p:nvPr/>
        </p:nvSpPr>
        <p:spPr>
          <a:xfrm>
            <a:off x="1740807" y="3070188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sz="2400" dirty="0"/>
              <a:t>Our bottom line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D29B613-339C-6958-0A97-F9CF13CE3B60}"/>
              </a:ext>
            </a:extLst>
          </p:cNvPr>
          <p:cNvSpPr txBox="1">
            <a:spLocks/>
          </p:cNvSpPr>
          <p:nvPr/>
        </p:nvSpPr>
        <p:spPr>
          <a:xfrm>
            <a:off x="1707242" y="4962220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Experience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AEDF071-7B0A-FAA6-B0CF-BEAC9EF7A35A}"/>
              </a:ext>
            </a:extLst>
          </p:cNvPr>
          <p:cNvSpPr txBox="1">
            <a:spLocks/>
          </p:cNvSpPr>
          <p:nvPr/>
        </p:nvSpPr>
        <p:spPr>
          <a:xfrm>
            <a:off x="1761670" y="5563775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sz="2400" dirty="0"/>
              <a:t>Others ask us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BEEB401-F8F5-F0C9-144C-55D30A46BD11}"/>
              </a:ext>
            </a:extLst>
          </p:cNvPr>
          <p:cNvSpPr txBox="1">
            <a:spLocks/>
          </p:cNvSpPr>
          <p:nvPr/>
        </p:nvSpPr>
        <p:spPr>
          <a:xfrm>
            <a:off x="1707242" y="128235"/>
            <a:ext cx="5156200" cy="1192193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r>
              <a:rPr lang="en-US" dirty="0"/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6403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9E3C3F-05D0-794A-13F0-A6E653220431}"/>
              </a:ext>
            </a:extLst>
          </p:cNvPr>
          <p:cNvSpPr txBox="1">
            <a:spLocks/>
          </p:cNvSpPr>
          <p:nvPr/>
        </p:nvSpPr>
        <p:spPr>
          <a:xfrm>
            <a:off x="1006475" y="189281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rgbClr val="004F91"/>
                </a:solidFill>
                <a:latin typeface="Gt america lt"/>
              </a:rPr>
              <a:t>What is your natural fit?</a:t>
            </a:r>
          </a:p>
          <a:p>
            <a:endParaRPr lang="en-US" dirty="0"/>
          </a:p>
        </p:txBody>
      </p:sp>
      <p:pic>
        <p:nvPicPr>
          <p:cNvPr id="4" name="Picture 3" descr="A person in a suit raising the hand in front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35DCE8A-6D00-D8D4-804E-40F0BEEF7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33800" y="1523494"/>
            <a:ext cx="7402286" cy="4163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A7D61-6077-DB67-69E5-5C33167B56DF}"/>
              </a:ext>
            </a:extLst>
          </p:cNvPr>
          <p:cNvSpPr txBox="1"/>
          <p:nvPr/>
        </p:nvSpPr>
        <p:spPr>
          <a:xfrm>
            <a:off x="4267200" y="582930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ulturacientifica.com/2015/10/21/la-probabilidad-en-el-banquillo-de-los-acusado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5220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9E3C3F-05D0-794A-13F0-A6E653220431}"/>
              </a:ext>
            </a:extLst>
          </p:cNvPr>
          <p:cNvSpPr txBox="1">
            <a:spLocks/>
          </p:cNvSpPr>
          <p:nvPr/>
        </p:nvSpPr>
        <p:spPr>
          <a:xfrm>
            <a:off x="1006475" y="189281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rgbClr val="004F91"/>
                </a:solidFill>
                <a:latin typeface="Gt america lt"/>
              </a:rPr>
              <a:t>What is your natural fit?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244488-A810-D298-B0B9-FB82F5CC3986}"/>
              </a:ext>
            </a:extLst>
          </p:cNvPr>
          <p:cNvSpPr txBox="1">
            <a:spLocks/>
          </p:cNvSpPr>
          <p:nvPr/>
        </p:nvSpPr>
        <p:spPr>
          <a:xfrm>
            <a:off x="843189" y="1381474"/>
            <a:ext cx="12617450" cy="11921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600" dirty="0">
                <a:solidFill>
                  <a:srgbClr val="004F91"/>
                </a:solidFill>
                <a:latin typeface="Gt america lt"/>
              </a:rPr>
              <a:t>What is the one main source of revenue?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CE3CB0-1977-B3F1-9883-8367EEA881A0}"/>
              </a:ext>
            </a:extLst>
          </p:cNvPr>
          <p:cNvSpPr txBox="1">
            <a:spLocks/>
          </p:cNvSpPr>
          <p:nvPr/>
        </p:nvSpPr>
        <p:spPr>
          <a:xfrm>
            <a:off x="1280884" y="2697864"/>
            <a:ext cx="5402945" cy="41502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Heartfelt Connector</a:t>
            </a:r>
          </a:p>
          <a:p>
            <a:r>
              <a:rPr lang="en-US" sz="2800" dirty="0"/>
              <a:t>Beneficiary Builder</a:t>
            </a:r>
          </a:p>
          <a:p>
            <a:r>
              <a:rPr lang="en-US" sz="2800" dirty="0"/>
              <a:t>Member Motivator</a:t>
            </a:r>
          </a:p>
          <a:p>
            <a:r>
              <a:rPr lang="en-US" sz="2800" dirty="0"/>
              <a:t>Big Bettor</a:t>
            </a:r>
          </a:p>
          <a:p>
            <a:r>
              <a:rPr lang="en-US" sz="2800" dirty="0"/>
              <a:t>Public Provider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4C2B8-25F6-02AC-DBB1-B254FDCD9433}"/>
              </a:ext>
            </a:extLst>
          </p:cNvPr>
          <p:cNvSpPr txBox="1">
            <a:spLocks/>
          </p:cNvSpPr>
          <p:nvPr/>
        </p:nvSpPr>
        <p:spPr>
          <a:xfrm>
            <a:off x="8596084" y="2573667"/>
            <a:ext cx="5402945" cy="41502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rgbClr val="004F9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Policy Innovator</a:t>
            </a:r>
          </a:p>
          <a:p>
            <a:r>
              <a:rPr lang="en-US" sz="2800" dirty="0"/>
              <a:t>Beneficiary Broker</a:t>
            </a:r>
          </a:p>
          <a:p>
            <a:r>
              <a:rPr lang="en-US" sz="2800" dirty="0"/>
              <a:t>Resource Recycler</a:t>
            </a:r>
          </a:p>
          <a:p>
            <a:r>
              <a:rPr lang="en-US" sz="2800" dirty="0"/>
              <a:t>Market Maker</a:t>
            </a:r>
          </a:p>
          <a:p>
            <a:r>
              <a:rPr lang="en-US" sz="2800" dirty="0"/>
              <a:t>Local Nationalizer</a:t>
            </a:r>
          </a:p>
          <a:p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763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92B7B-C2BF-0A78-363C-138054E9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667000"/>
            <a:ext cx="5156200" cy="1817913"/>
          </a:xfrm>
        </p:spPr>
        <p:txBody>
          <a:bodyPr>
            <a:normAutofit fontScale="90000"/>
          </a:bodyPr>
          <a:lstStyle/>
          <a:p>
            <a:r>
              <a:rPr lang="en-US" dirty="0"/>
              <a:t>Who decides the event is a success?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377BD9E-52B6-D541-E5EE-E3172FAF6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232847"/>
              </p:ext>
            </p:extLst>
          </p:nvPr>
        </p:nvGraphicFramePr>
        <p:xfrm>
          <a:off x="6028267" y="863600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358A2703-39B4-CDB4-1BFD-EF1BEE5075CC}"/>
              </a:ext>
            </a:extLst>
          </p:cNvPr>
          <p:cNvSpPr/>
          <p:nvPr/>
        </p:nvSpPr>
        <p:spPr>
          <a:xfrm>
            <a:off x="10475081" y="141513"/>
            <a:ext cx="859971" cy="80554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92B7B-C2BF-0A78-363C-138054E9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667000"/>
            <a:ext cx="5156200" cy="1817913"/>
          </a:xfrm>
        </p:spPr>
        <p:txBody>
          <a:bodyPr>
            <a:normAutofit/>
          </a:bodyPr>
          <a:lstStyle/>
          <a:p>
            <a:r>
              <a:rPr lang="en-US" dirty="0"/>
              <a:t>Five Basic Steps of an Event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17ECBC-8A1F-AE10-150D-08B9A5BC2DA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73914" y="0"/>
            <a:ext cx="7815943" cy="8229600"/>
          </a:xfrm>
        </p:spPr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8A09DF8-F95C-ACCD-98D0-5E338B4513A9}"/>
              </a:ext>
            </a:extLst>
          </p:cNvPr>
          <p:cNvSpPr txBox="1">
            <a:spLocks/>
          </p:cNvSpPr>
          <p:nvPr/>
        </p:nvSpPr>
        <p:spPr>
          <a:xfrm>
            <a:off x="9480550" y="625720"/>
            <a:ext cx="5156200" cy="5829509"/>
          </a:xfrm>
          <a:prstGeom prst="rect">
            <a:avLst/>
          </a:prstGeom>
        </p:spPr>
        <p:txBody>
          <a:bodyPr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0" i="0" kern="1200">
                <a:solidFill>
                  <a:srgbClr val="004F91"/>
                </a:solidFill>
                <a:latin typeface="Gt america lt"/>
                <a:ea typeface="+mj-ea"/>
                <a:cs typeface="+mj-cs"/>
              </a:defRPr>
            </a:lvl1pPr>
          </a:lstStyle>
          <a:p>
            <a:pPr marL="914400" indent="-914400">
              <a:buFont typeface="+mj-lt"/>
              <a:buAutoNum type="arabicPeriod"/>
            </a:pPr>
            <a:r>
              <a:rPr lang="en-US" dirty="0"/>
              <a:t>Research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Planning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Promotion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Coordinate</a:t>
            </a:r>
          </a:p>
          <a:p>
            <a:pPr marL="914400" indent="-914400">
              <a:buFont typeface="+mj-lt"/>
              <a:buAutoNum type="arabicPeriod"/>
            </a:pPr>
            <a:endParaRPr lang="en-US" dirty="0"/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Evaluate</a:t>
            </a:r>
          </a:p>
        </p:txBody>
      </p:sp>
    </p:spTree>
    <p:extLst>
      <p:ext uri="{BB962C8B-B14F-4D97-AF65-F5344CB8AC3E}">
        <p14:creationId xmlns:p14="http://schemas.microsoft.com/office/powerpoint/2010/main" val="39400932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SCC colors">
      <a:dk1>
        <a:srgbClr val="000000"/>
      </a:dk1>
      <a:lt1>
        <a:srgbClr val="FFFFFF"/>
      </a:lt1>
      <a:dk2>
        <a:srgbClr val="003B5C"/>
      </a:dk2>
      <a:lt2>
        <a:srgbClr val="E7E6E6"/>
      </a:lt2>
      <a:accent1>
        <a:srgbClr val="41B6E6"/>
      </a:accent1>
      <a:accent2>
        <a:srgbClr val="E5554F"/>
      </a:accent2>
      <a:accent3>
        <a:srgbClr val="A5A5A5"/>
      </a:accent3>
      <a:accent4>
        <a:srgbClr val="F0B323"/>
      </a:accent4>
      <a:accent5>
        <a:srgbClr val="93A5CF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</TotalTime>
  <Words>925</Words>
  <Application>Microsoft Office PowerPoint</Application>
  <PresentationFormat>Custom</PresentationFormat>
  <Paragraphs>354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-apple-system</vt:lpstr>
      <vt:lpstr>Arial</vt:lpstr>
      <vt:lpstr>ArialMT</vt:lpstr>
      <vt:lpstr>Calibri</vt:lpstr>
      <vt:lpstr>Calibri Light</vt:lpstr>
      <vt:lpstr>Gt america lt</vt:lpstr>
      <vt:lpstr>Gt america lt</vt:lpstr>
      <vt:lpstr>Helvetica Neue Medium</vt:lpstr>
      <vt:lpstr>Custom Design</vt:lpstr>
      <vt:lpstr>1_Custom Design</vt:lpstr>
      <vt:lpstr>3_Custom Design</vt:lpstr>
      <vt:lpstr>2_Custom Design</vt:lpstr>
      <vt:lpstr>Events: Strategy and Operations </vt:lpstr>
      <vt:lpstr>PowerPoint Presentation</vt:lpstr>
      <vt:lpstr>PowerPoint Presentation</vt:lpstr>
      <vt:lpstr>New School</vt:lpstr>
      <vt:lpstr>PowerPoint Presentation</vt:lpstr>
      <vt:lpstr>PowerPoint Presentation</vt:lpstr>
      <vt:lpstr>PowerPoint Presentation</vt:lpstr>
      <vt:lpstr>Who decides the event is a success?</vt:lpstr>
      <vt:lpstr>Five Basic Steps of an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Hybrid Events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</dc:creator>
  <cp:lastModifiedBy>Jim Johnson</cp:lastModifiedBy>
  <cp:revision>119</cp:revision>
  <dcterms:created xsi:type="dcterms:W3CDTF">2014-09-16T01:20:50Z</dcterms:created>
  <dcterms:modified xsi:type="dcterms:W3CDTF">2022-07-07T20:42:08Z</dcterms:modified>
</cp:coreProperties>
</file>