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4" r:id="rId1"/>
    <p:sldMasterId id="2147483665" r:id="rId2"/>
    <p:sldMasterId id="2147483674" r:id="rId3"/>
    <p:sldMasterId id="2147483682" r:id="rId4"/>
  </p:sldMasterIdLst>
  <p:notesMasterIdLst>
    <p:notesMasterId r:id="rId34"/>
  </p:notesMasterIdLst>
  <p:sldIdLst>
    <p:sldId id="264" r:id="rId5"/>
    <p:sldId id="265" r:id="rId6"/>
    <p:sldId id="267" r:id="rId7"/>
    <p:sldId id="272" r:id="rId8"/>
    <p:sldId id="273" r:id="rId9"/>
    <p:sldId id="274" r:id="rId10"/>
    <p:sldId id="279" r:id="rId11"/>
    <p:sldId id="280" r:id="rId12"/>
    <p:sldId id="281" r:id="rId13"/>
    <p:sldId id="282" r:id="rId14"/>
    <p:sldId id="283" r:id="rId15"/>
    <p:sldId id="275" r:id="rId16"/>
    <p:sldId id="266" r:id="rId17"/>
    <p:sldId id="268" r:id="rId18"/>
    <p:sldId id="269" r:id="rId19"/>
    <p:sldId id="276" r:id="rId20"/>
    <p:sldId id="277" r:id="rId21"/>
    <p:sldId id="270" r:id="rId22"/>
    <p:sldId id="271" r:id="rId23"/>
    <p:sldId id="284" r:id="rId24"/>
    <p:sldId id="285" r:id="rId25"/>
    <p:sldId id="286" r:id="rId26"/>
    <p:sldId id="287" r:id="rId27"/>
    <p:sldId id="288" r:id="rId28"/>
    <p:sldId id="289" r:id="rId29"/>
    <p:sldId id="290" r:id="rId30"/>
    <p:sldId id="291" r:id="rId31"/>
    <p:sldId id="292" r:id="rId32"/>
    <p:sldId id="293" r:id="rId33"/>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5FF"/>
    <a:srgbClr val="004F91"/>
    <a:srgbClr val="001F5C"/>
    <a:srgbClr val="003B5C"/>
    <a:srgbClr val="D55F55"/>
    <a:srgbClr val="E7B246"/>
    <a:srgbClr val="D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9" autoAdjust="0"/>
    <p:restoredTop sz="94707" autoAdjust="0"/>
  </p:normalViewPr>
  <p:slideViewPr>
    <p:cSldViewPr snapToGrid="0" snapToObjects="1">
      <p:cViewPr varScale="1">
        <p:scale>
          <a:sx n="88" d="100"/>
          <a:sy n="88" d="100"/>
        </p:scale>
        <p:origin x="1254" y="78"/>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png"/><Relationship Id="rId7" Type="http://schemas.openxmlformats.org/officeDocument/2006/relationships/image" Target="../media/image3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png"/><Relationship Id="rId7" Type="http://schemas.openxmlformats.org/officeDocument/2006/relationships/image" Target="../media/image3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2F27B-8512-4080-A031-745305D7BF69}" type="doc">
      <dgm:prSet loTypeId="urn:microsoft.com/office/officeart/2005/8/layout/cycle3" loCatId="cycle" qsTypeId="urn:microsoft.com/office/officeart/2005/8/quickstyle/simple2" qsCatId="simple" csTypeId="urn:microsoft.com/office/officeart/2005/8/colors/accent3_2" csCatId="accent3" phldr="1"/>
      <dgm:spPr/>
      <dgm:t>
        <a:bodyPr/>
        <a:lstStyle/>
        <a:p>
          <a:endParaRPr lang="en-US"/>
        </a:p>
      </dgm:t>
    </dgm:pt>
    <dgm:pt modelId="{9346BD20-9E53-4142-A2E0-E2BA457A076E}">
      <dgm:prSet custT="1"/>
      <dgm:spPr/>
      <dgm:t>
        <a:bodyPr/>
        <a:lstStyle/>
        <a:p>
          <a:endParaRPr lang="en-US" sz="2400" b="1" dirty="0"/>
        </a:p>
      </dgm:t>
    </dgm:pt>
    <dgm:pt modelId="{DDD713AD-F375-42CE-A218-43B1BCC464CD}" type="parTrans" cxnId="{7F8AEC5E-DF85-41B1-9ECA-A171DDE6A1B3}">
      <dgm:prSet/>
      <dgm:spPr/>
      <dgm:t>
        <a:bodyPr/>
        <a:lstStyle/>
        <a:p>
          <a:endParaRPr lang="en-US"/>
        </a:p>
      </dgm:t>
    </dgm:pt>
    <dgm:pt modelId="{21E97886-87AA-42E7-9AB6-FC4F836ACB52}" type="sibTrans" cxnId="{7F8AEC5E-DF85-41B1-9ECA-A171DDE6A1B3}">
      <dgm:prSet/>
      <dgm:spPr/>
      <dgm:t>
        <a:bodyPr/>
        <a:lstStyle/>
        <a:p>
          <a:endParaRPr lang="en-US"/>
        </a:p>
      </dgm:t>
    </dgm:pt>
    <dgm:pt modelId="{B79ADF86-FC70-43B5-BF7A-ED3165C1BFBA}">
      <dgm:prSet custT="1"/>
      <dgm:spPr/>
      <dgm:t>
        <a:bodyPr/>
        <a:lstStyle/>
        <a:p>
          <a:r>
            <a:rPr lang="en-US" sz="2400" b="0" i="0" dirty="0"/>
            <a:t>Articulate both sides of the value equation before seeking a partner</a:t>
          </a:r>
          <a:endParaRPr lang="en-US" sz="2400" b="0" dirty="0"/>
        </a:p>
      </dgm:t>
    </dgm:pt>
    <dgm:pt modelId="{EA3C150E-9695-4201-B826-18E58D2C0730}" type="parTrans" cxnId="{67CA8668-1524-411A-B437-406B56CCD37C}">
      <dgm:prSet/>
      <dgm:spPr/>
      <dgm:t>
        <a:bodyPr/>
        <a:lstStyle/>
        <a:p>
          <a:endParaRPr lang="en-US"/>
        </a:p>
      </dgm:t>
    </dgm:pt>
    <dgm:pt modelId="{F133E956-E06C-4E49-97FF-C15B21840B4A}" type="sibTrans" cxnId="{67CA8668-1524-411A-B437-406B56CCD37C}">
      <dgm:prSet/>
      <dgm:spPr/>
      <dgm:t>
        <a:bodyPr/>
        <a:lstStyle/>
        <a:p>
          <a:endParaRPr lang="en-US"/>
        </a:p>
      </dgm:t>
    </dgm:pt>
    <dgm:pt modelId="{7338597C-755A-4B15-88E1-97B8A270A9FB}">
      <dgm:prSet custT="1"/>
      <dgm:spPr/>
      <dgm:t>
        <a:bodyPr/>
        <a:lstStyle/>
        <a:p>
          <a:r>
            <a:rPr lang="en-US" sz="2400" b="0" i="0" dirty="0"/>
            <a:t>Take the blinders off</a:t>
          </a:r>
          <a:endParaRPr lang="en-US" sz="2400" b="0" dirty="0"/>
        </a:p>
      </dgm:t>
    </dgm:pt>
    <dgm:pt modelId="{E980F80B-02FA-43BB-B3C4-693F8D310686}" type="parTrans" cxnId="{4E6A014A-14F3-4E9A-BAC4-680ABB0A215E}">
      <dgm:prSet/>
      <dgm:spPr/>
      <dgm:t>
        <a:bodyPr/>
        <a:lstStyle/>
        <a:p>
          <a:endParaRPr lang="en-US"/>
        </a:p>
      </dgm:t>
    </dgm:pt>
    <dgm:pt modelId="{ED667F10-8A33-4C67-A212-727F19B3F13D}" type="sibTrans" cxnId="{4E6A014A-14F3-4E9A-BAC4-680ABB0A215E}">
      <dgm:prSet/>
      <dgm:spPr/>
      <dgm:t>
        <a:bodyPr/>
        <a:lstStyle/>
        <a:p>
          <a:endParaRPr lang="en-US"/>
        </a:p>
      </dgm:t>
    </dgm:pt>
    <dgm:pt modelId="{2B46D4AC-E57C-4DFD-8407-9263E24A4B61}">
      <dgm:prSet custT="1"/>
      <dgm:spPr/>
      <dgm:t>
        <a:bodyPr/>
        <a:lstStyle/>
        <a:p>
          <a:r>
            <a:rPr lang="en-US" sz="2400" b="0" i="0"/>
            <a:t>Negotiate to assess fit, not simply to structure the relationship</a:t>
          </a:r>
          <a:endParaRPr lang="en-US" sz="2400" b="0"/>
        </a:p>
      </dgm:t>
    </dgm:pt>
    <dgm:pt modelId="{25156911-D61B-4A2E-81EA-1FA99A3EE270}" type="parTrans" cxnId="{FE56EE3E-1D29-4BFD-A648-433844446476}">
      <dgm:prSet/>
      <dgm:spPr/>
      <dgm:t>
        <a:bodyPr/>
        <a:lstStyle/>
        <a:p>
          <a:endParaRPr lang="en-US"/>
        </a:p>
      </dgm:t>
    </dgm:pt>
    <dgm:pt modelId="{895540B8-A5F3-4BF8-89D4-AE7B18A21F2E}" type="sibTrans" cxnId="{FE56EE3E-1D29-4BFD-A648-433844446476}">
      <dgm:prSet/>
      <dgm:spPr/>
      <dgm:t>
        <a:bodyPr/>
        <a:lstStyle/>
        <a:p>
          <a:endParaRPr lang="en-US"/>
        </a:p>
      </dgm:t>
    </dgm:pt>
    <dgm:pt modelId="{CC363F58-2E5D-4300-A402-61E557A68CD0}">
      <dgm:prSet custT="1"/>
      <dgm:spPr/>
      <dgm:t>
        <a:bodyPr/>
        <a:lstStyle/>
        <a:p>
          <a:r>
            <a:rPr lang="en-US" sz="2400" b="0" i="0" dirty="0"/>
            <a:t>Manage towards the partnership goal, not the contract</a:t>
          </a:r>
          <a:endParaRPr lang="en-US" sz="2400" b="0" dirty="0"/>
        </a:p>
      </dgm:t>
    </dgm:pt>
    <dgm:pt modelId="{61B65D53-DDF2-42CD-8412-D151526C4F4F}" type="parTrans" cxnId="{B07E0E3B-03C7-431A-A649-F44DBB6ACE45}">
      <dgm:prSet/>
      <dgm:spPr/>
      <dgm:t>
        <a:bodyPr/>
        <a:lstStyle/>
        <a:p>
          <a:endParaRPr lang="en-US"/>
        </a:p>
      </dgm:t>
    </dgm:pt>
    <dgm:pt modelId="{E487E608-4AD4-4599-A9A6-F9D93EF59F5B}" type="sibTrans" cxnId="{B07E0E3B-03C7-431A-A649-F44DBB6ACE45}">
      <dgm:prSet/>
      <dgm:spPr/>
      <dgm:t>
        <a:bodyPr/>
        <a:lstStyle/>
        <a:p>
          <a:endParaRPr lang="en-US"/>
        </a:p>
      </dgm:t>
    </dgm:pt>
    <dgm:pt modelId="{689416B2-BEDF-48AA-9FDA-FC8945759585}" type="pres">
      <dgm:prSet presAssocID="{3672F27B-8512-4080-A031-745305D7BF69}" presName="Name0" presStyleCnt="0">
        <dgm:presLayoutVars>
          <dgm:dir/>
          <dgm:resizeHandles val="exact"/>
        </dgm:presLayoutVars>
      </dgm:prSet>
      <dgm:spPr/>
    </dgm:pt>
    <dgm:pt modelId="{6572A588-FC8E-4705-A64B-4D8F07FC5B55}" type="pres">
      <dgm:prSet presAssocID="{3672F27B-8512-4080-A031-745305D7BF69}" presName="cycle" presStyleCnt="0"/>
      <dgm:spPr/>
    </dgm:pt>
    <dgm:pt modelId="{376B8017-6FC6-4EBC-BF46-E7307E3F8D01}" type="pres">
      <dgm:prSet presAssocID="{9346BD20-9E53-4142-A2E0-E2BA457A076E}" presName="nodeFirstNode" presStyleLbl="node1" presStyleIdx="0" presStyleCnt="1" custScaleY="147067">
        <dgm:presLayoutVars>
          <dgm:bulletEnabled val="1"/>
        </dgm:presLayoutVars>
      </dgm:prSet>
      <dgm:spPr/>
    </dgm:pt>
  </dgm:ptLst>
  <dgm:cxnLst>
    <dgm:cxn modelId="{26F48402-C9D3-438D-826C-C79AB4FCE97B}" type="presOf" srcId="{CC363F58-2E5D-4300-A402-61E557A68CD0}" destId="{376B8017-6FC6-4EBC-BF46-E7307E3F8D01}" srcOrd="0" destOrd="4" presId="urn:microsoft.com/office/officeart/2005/8/layout/cycle3"/>
    <dgm:cxn modelId="{B07E0E3B-03C7-431A-A649-F44DBB6ACE45}" srcId="{9346BD20-9E53-4142-A2E0-E2BA457A076E}" destId="{CC363F58-2E5D-4300-A402-61E557A68CD0}" srcOrd="3" destOrd="0" parTransId="{61B65D53-DDF2-42CD-8412-D151526C4F4F}" sibTransId="{E487E608-4AD4-4599-A9A6-F9D93EF59F5B}"/>
    <dgm:cxn modelId="{FE56EE3E-1D29-4BFD-A648-433844446476}" srcId="{9346BD20-9E53-4142-A2E0-E2BA457A076E}" destId="{2B46D4AC-E57C-4DFD-8407-9263E24A4B61}" srcOrd="2" destOrd="0" parTransId="{25156911-D61B-4A2E-81EA-1FA99A3EE270}" sibTransId="{895540B8-A5F3-4BF8-89D4-AE7B18A21F2E}"/>
    <dgm:cxn modelId="{BD29D65C-37AA-4E37-8B4F-CC578A34B7ED}" type="presOf" srcId="{2B46D4AC-E57C-4DFD-8407-9263E24A4B61}" destId="{376B8017-6FC6-4EBC-BF46-E7307E3F8D01}" srcOrd="0" destOrd="3" presId="urn:microsoft.com/office/officeart/2005/8/layout/cycle3"/>
    <dgm:cxn modelId="{7F8AEC5E-DF85-41B1-9ECA-A171DDE6A1B3}" srcId="{3672F27B-8512-4080-A031-745305D7BF69}" destId="{9346BD20-9E53-4142-A2E0-E2BA457A076E}" srcOrd="0" destOrd="0" parTransId="{DDD713AD-F375-42CE-A218-43B1BCC464CD}" sibTransId="{21E97886-87AA-42E7-9AB6-FC4F836ACB52}"/>
    <dgm:cxn modelId="{6A35935F-0472-48EF-A728-84955C90D13D}" type="presOf" srcId="{3672F27B-8512-4080-A031-745305D7BF69}" destId="{689416B2-BEDF-48AA-9FDA-FC8945759585}" srcOrd="0" destOrd="0" presId="urn:microsoft.com/office/officeart/2005/8/layout/cycle3"/>
    <dgm:cxn modelId="{67CA8668-1524-411A-B437-406B56CCD37C}" srcId="{9346BD20-9E53-4142-A2E0-E2BA457A076E}" destId="{B79ADF86-FC70-43B5-BF7A-ED3165C1BFBA}" srcOrd="0" destOrd="0" parTransId="{EA3C150E-9695-4201-B826-18E58D2C0730}" sibTransId="{F133E956-E06C-4E49-97FF-C15B21840B4A}"/>
    <dgm:cxn modelId="{4E6A014A-14F3-4E9A-BAC4-680ABB0A215E}" srcId="{9346BD20-9E53-4142-A2E0-E2BA457A076E}" destId="{7338597C-755A-4B15-88E1-97B8A270A9FB}" srcOrd="1" destOrd="0" parTransId="{E980F80B-02FA-43BB-B3C4-693F8D310686}" sibTransId="{ED667F10-8A33-4C67-A212-727F19B3F13D}"/>
    <dgm:cxn modelId="{B7DE256F-D706-4EC0-A0CE-30120E398A1D}" type="presOf" srcId="{7338597C-755A-4B15-88E1-97B8A270A9FB}" destId="{376B8017-6FC6-4EBC-BF46-E7307E3F8D01}" srcOrd="0" destOrd="2" presId="urn:microsoft.com/office/officeart/2005/8/layout/cycle3"/>
    <dgm:cxn modelId="{0B9FEEA0-74BA-4174-B2BB-C782D5DA6B1B}" type="presOf" srcId="{B79ADF86-FC70-43B5-BF7A-ED3165C1BFBA}" destId="{376B8017-6FC6-4EBC-BF46-E7307E3F8D01}" srcOrd="0" destOrd="1" presId="urn:microsoft.com/office/officeart/2005/8/layout/cycle3"/>
    <dgm:cxn modelId="{816164F9-B4CC-40AD-8EF2-A9C43785C28D}" type="presOf" srcId="{9346BD20-9E53-4142-A2E0-E2BA457A076E}" destId="{376B8017-6FC6-4EBC-BF46-E7307E3F8D01}" srcOrd="0" destOrd="0" presId="urn:microsoft.com/office/officeart/2005/8/layout/cycle3"/>
    <dgm:cxn modelId="{0AC46A50-80AA-4AFD-A4C3-011C98161558}" type="presParOf" srcId="{689416B2-BEDF-48AA-9FDA-FC8945759585}" destId="{6572A588-FC8E-4705-A64B-4D8F07FC5B55}" srcOrd="0" destOrd="0" presId="urn:microsoft.com/office/officeart/2005/8/layout/cycle3"/>
    <dgm:cxn modelId="{B534D30E-0B2D-4DC2-9A50-F617E9894F9E}" type="presParOf" srcId="{6572A588-FC8E-4705-A64B-4D8F07FC5B55}" destId="{376B8017-6FC6-4EBC-BF46-E7307E3F8D01}"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C07FD7-CC69-4D65-9F69-B157D78A2E86}"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B3574919-48F6-47C0-BFBD-44DDF761E4CD}">
      <dgm:prSet/>
      <dgm:spPr/>
      <dgm:t>
        <a:bodyPr/>
        <a:lstStyle/>
        <a:p>
          <a:r>
            <a:rPr lang="en-US"/>
            <a:t>Test and Tweak Campaigns TOGETHER</a:t>
          </a:r>
        </a:p>
      </dgm:t>
    </dgm:pt>
    <dgm:pt modelId="{3C883172-E2D9-4C8C-90AD-6E78F8F245DF}" type="parTrans" cxnId="{8FDDFAD8-FB74-4B44-99F7-B214E5DC24DA}">
      <dgm:prSet/>
      <dgm:spPr/>
      <dgm:t>
        <a:bodyPr/>
        <a:lstStyle/>
        <a:p>
          <a:endParaRPr lang="en-US"/>
        </a:p>
      </dgm:t>
    </dgm:pt>
    <dgm:pt modelId="{92B65498-EF92-41CB-8495-0DE10C935E1D}" type="sibTrans" cxnId="{8FDDFAD8-FB74-4B44-99F7-B214E5DC24DA}">
      <dgm:prSet/>
      <dgm:spPr/>
      <dgm:t>
        <a:bodyPr/>
        <a:lstStyle/>
        <a:p>
          <a:endParaRPr lang="en-US"/>
        </a:p>
      </dgm:t>
    </dgm:pt>
    <dgm:pt modelId="{4CF5171A-9E17-4F12-BB5D-572C2E70E4F8}">
      <dgm:prSet/>
      <dgm:spPr/>
      <dgm:t>
        <a:bodyPr/>
        <a:lstStyle/>
        <a:p>
          <a:r>
            <a:rPr lang="en-US"/>
            <a:t>Identify and agree upon:</a:t>
          </a:r>
        </a:p>
      </dgm:t>
    </dgm:pt>
    <dgm:pt modelId="{1B2D2A6D-A8DB-4D67-A5E4-646445B316FC}" type="parTrans" cxnId="{18FEBDE4-A0DA-4F2D-917C-FE633A1C5FB6}">
      <dgm:prSet/>
      <dgm:spPr/>
      <dgm:t>
        <a:bodyPr/>
        <a:lstStyle/>
        <a:p>
          <a:endParaRPr lang="en-US"/>
        </a:p>
      </dgm:t>
    </dgm:pt>
    <dgm:pt modelId="{616EB0E3-BBC1-4605-97C9-6313FF1AFB0C}" type="sibTrans" cxnId="{18FEBDE4-A0DA-4F2D-917C-FE633A1C5FB6}">
      <dgm:prSet/>
      <dgm:spPr/>
      <dgm:t>
        <a:bodyPr/>
        <a:lstStyle/>
        <a:p>
          <a:endParaRPr lang="en-US"/>
        </a:p>
      </dgm:t>
    </dgm:pt>
    <dgm:pt modelId="{16179030-3DBF-4F28-B456-AFFB380A592D}">
      <dgm:prSet/>
      <dgm:spPr/>
      <dgm:t>
        <a:bodyPr/>
        <a:lstStyle/>
        <a:p>
          <a:r>
            <a:rPr lang="en-US"/>
            <a:t>a. Campaign Goals</a:t>
          </a:r>
        </a:p>
      </dgm:t>
    </dgm:pt>
    <dgm:pt modelId="{44022EDA-6A47-41A4-BA0B-3BBF83AE53A7}" type="parTrans" cxnId="{36A32878-4E6D-4B02-B92D-CE513F9D7E11}">
      <dgm:prSet/>
      <dgm:spPr/>
      <dgm:t>
        <a:bodyPr/>
        <a:lstStyle/>
        <a:p>
          <a:endParaRPr lang="en-US"/>
        </a:p>
      </dgm:t>
    </dgm:pt>
    <dgm:pt modelId="{A356AA86-E48B-45B6-829F-2C995A9FA33E}" type="sibTrans" cxnId="{36A32878-4E6D-4B02-B92D-CE513F9D7E11}">
      <dgm:prSet/>
      <dgm:spPr/>
      <dgm:t>
        <a:bodyPr/>
        <a:lstStyle/>
        <a:p>
          <a:endParaRPr lang="en-US"/>
        </a:p>
      </dgm:t>
    </dgm:pt>
    <dgm:pt modelId="{D779D382-CD4A-4847-833C-0253D08BFDB7}">
      <dgm:prSet/>
      <dgm:spPr/>
      <dgm:t>
        <a:bodyPr/>
        <a:lstStyle/>
        <a:p>
          <a:r>
            <a:rPr lang="en-US"/>
            <a:t>b. KPIs</a:t>
          </a:r>
        </a:p>
      </dgm:t>
    </dgm:pt>
    <dgm:pt modelId="{4B44A42A-35FC-42AE-9EC0-96FF412B2D55}" type="parTrans" cxnId="{E82776B2-4195-4E20-ACB7-2D94767FFC44}">
      <dgm:prSet/>
      <dgm:spPr/>
      <dgm:t>
        <a:bodyPr/>
        <a:lstStyle/>
        <a:p>
          <a:endParaRPr lang="en-US"/>
        </a:p>
      </dgm:t>
    </dgm:pt>
    <dgm:pt modelId="{29858ACA-68AE-4A86-B0D6-8FDB946D998D}" type="sibTrans" cxnId="{E82776B2-4195-4E20-ACB7-2D94767FFC44}">
      <dgm:prSet/>
      <dgm:spPr/>
      <dgm:t>
        <a:bodyPr/>
        <a:lstStyle/>
        <a:p>
          <a:endParaRPr lang="en-US"/>
        </a:p>
      </dgm:t>
    </dgm:pt>
    <dgm:pt modelId="{031C56B3-9433-43D2-8700-722B4E571C6A}">
      <dgm:prSet/>
      <dgm:spPr/>
      <dgm:t>
        <a:bodyPr/>
        <a:lstStyle/>
        <a:p>
          <a:r>
            <a:rPr lang="en-US"/>
            <a:t>c.  Measurement system.</a:t>
          </a:r>
        </a:p>
      </dgm:t>
    </dgm:pt>
    <dgm:pt modelId="{A4EF6C27-BC23-43D1-899E-8603CF5961FD}" type="parTrans" cxnId="{73316EC0-9BF3-4221-9D78-20C3A128E7C5}">
      <dgm:prSet/>
      <dgm:spPr/>
      <dgm:t>
        <a:bodyPr/>
        <a:lstStyle/>
        <a:p>
          <a:endParaRPr lang="en-US"/>
        </a:p>
      </dgm:t>
    </dgm:pt>
    <dgm:pt modelId="{18EEBE94-80A1-402E-BC41-FFB62294B026}" type="sibTrans" cxnId="{73316EC0-9BF3-4221-9D78-20C3A128E7C5}">
      <dgm:prSet/>
      <dgm:spPr/>
      <dgm:t>
        <a:bodyPr/>
        <a:lstStyle/>
        <a:p>
          <a:endParaRPr lang="en-US"/>
        </a:p>
      </dgm:t>
    </dgm:pt>
    <dgm:pt modelId="{DADA80C6-E66B-40C5-AC1F-355D1521D735}">
      <dgm:prSet/>
      <dgm:spPr/>
      <dgm:t>
        <a:bodyPr/>
        <a:lstStyle/>
        <a:p>
          <a:r>
            <a:rPr lang="en-US"/>
            <a:t>2. Commit to tracking key engagement metrics closely.</a:t>
          </a:r>
        </a:p>
      </dgm:t>
    </dgm:pt>
    <dgm:pt modelId="{B81FA427-C798-4FF5-8C4E-54E98BA35DF2}" type="parTrans" cxnId="{FE27EB4A-A55D-4225-9944-60B6B045EE2E}">
      <dgm:prSet/>
      <dgm:spPr/>
      <dgm:t>
        <a:bodyPr/>
        <a:lstStyle/>
        <a:p>
          <a:endParaRPr lang="en-US"/>
        </a:p>
      </dgm:t>
    </dgm:pt>
    <dgm:pt modelId="{EB5ED5E1-3D29-4B35-A8BB-41891285A017}" type="sibTrans" cxnId="{FE27EB4A-A55D-4225-9944-60B6B045EE2E}">
      <dgm:prSet/>
      <dgm:spPr/>
      <dgm:t>
        <a:bodyPr/>
        <a:lstStyle/>
        <a:p>
          <a:endParaRPr lang="en-US"/>
        </a:p>
      </dgm:t>
    </dgm:pt>
    <dgm:pt modelId="{B1E949DA-BB42-4F8E-9342-63BA5F5F2E15}">
      <dgm:prSet/>
      <dgm:spPr/>
      <dgm:t>
        <a:bodyPr/>
        <a:lstStyle/>
        <a:p>
          <a:r>
            <a:rPr lang="en-US"/>
            <a:t>3. Will still need to track success within YOUR respective channels and share results.</a:t>
          </a:r>
        </a:p>
      </dgm:t>
    </dgm:pt>
    <dgm:pt modelId="{FD08BFC5-531F-4816-967E-2AF3E3EABA7D}" type="parTrans" cxnId="{A0572404-E329-44B8-A937-6699C556D78F}">
      <dgm:prSet/>
      <dgm:spPr/>
      <dgm:t>
        <a:bodyPr/>
        <a:lstStyle/>
        <a:p>
          <a:endParaRPr lang="en-US"/>
        </a:p>
      </dgm:t>
    </dgm:pt>
    <dgm:pt modelId="{3B9C1F1D-7955-45A3-A33E-751CA7CFB05E}" type="sibTrans" cxnId="{A0572404-E329-44B8-A937-6699C556D78F}">
      <dgm:prSet/>
      <dgm:spPr/>
      <dgm:t>
        <a:bodyPr/>
        <a:lstStyle/>
        <a:p>
          <a:endParaRPr lang="en-US"/>
        </a:p>
      </dgm:t>
    </dgm:pt>
    <dgm:pt modelId="{D059670F-53E6-42BA-B1F2-F09D8F614DC0}">
      <dgm:prSet/>
      <dgm:spPr/>
      <dgm:t>
        <a:bodyPr/>
        <a:lstStyle/>
        <a:p>
          <a:r>
            <a:rPr lang="en-US"/>
            <a:t>4. Commit to using a shared CRM or lead management tool.</a:t>
          </a:r>
        </a:p>
      </dgm:t>
    </dgm:pt>
    <dgm:pt modelId="{B13F6FCF-8692-46DE-AD66-2885D451E919}" type="parTrans" cxnId="{1463146F-C0E8-4B15-B85E-811DFA1A3399}">
      <dgm:prSet/>
      <dgm:spPr/>
      <dgm:t>
        <a:bodyPr/>
        <a:lstStyle/>
        <a:p>
          <a:endParaRPr lang="en-US"/>
        </a:p>
      </dgm:t>
    </dgm:pt>
    <dgm:pt modelId="{727F4F46-DC57-41BC-A40F-7B2EE42D2DFB}" type="sibTrans" cxnId="{1463146F-C0E8-4B15-B85E-811DFA1A3399}">
      <dgm:prSet/>
      <dgm:spPr/>
      <dgm:t>
        <a:bodyPr/>
        <a:lstStyle/>
        <a:p>
          <a:endParaRPr lang="en-US"/>
        </a:p>
      </dgm:t>
    </dgm:pt>
    <dgm:pt modelId="{B0C83F90-0B06-4922-8453-D8D02F8F24BB}" type="pres">
      <dgm:prSet presAssocID="{66C07FD7-CC69-4D65-9F69-B157D78A2E86}" presName="Name0" presStyleCnt="0">
        <dgm:presLayoutVars>
          <dgm:dir/>
          <dgm:resizeHandles val="exact"/>
        </dgm:presLayoutVars>
      </dgm:prSet>
      <dgm:spPr/>
    </dgm:pt>
    <dgm:pt modelId="{9B4EBDB9-E5B5-4FCB-8498-218F77DFC3C1}" type="pres">
      <dgm:prSet presAssocID="{66C07FD7-CC69-4D65-9F69-B157D78A2E86}" presName="cycle" presStyleCnt="0"/>
      <dgm:spPr/>
    </dgm:pt>
    <dgm:pt modelId="{19A15FBB-199A-49FA-BA89-02C9752BBBDD}" type="pres">
      <dgm:prSet presAssocID="{B3574919-48F6-47C0-BFBD-44DDF761E4CD}" presName="nodeFirstNode" presStyleLbl="node1" presStyleIdx="0" presStyleCnt="4">
        <dgm:presLayoutVars>
          <dgm:bulletEnabled val="1"/>
        </dgm:presLayoutVars>
      </dgm:prSet>
      <dgm:spPr/>
    </dgm:pt>
    <dgm:pt modelId="{0FD8069E-74DB-44F1-A880-122B938EA0B0}" type="pres">
      <dgm:prSet presAssocID="{92B65498-EF92-41CB-8495-0DE10C935E1D}" presName="sibTransFirstNode" presStyleLbl="bgShp" presStyleIdx="0" presStyleCnt="1"/>
      <dgm:spPr/>
    </dgm:pt>
    <dgm:pt modelId="{B9B53E7F-CC0A-4E58-9132-0EC1C354CA59}" type="pres">
      <dgm:prSet presAssocID="{DADA80C6-E66B-40C5-AC1F-355D1521D735}" presName="nodeFollowingNodes" presStyleLbl="node1" presStyleIdx="1" presStyleCnt="4">
        <dgm:presLayoutVars>
          <dgm:bulletEnabled val="1"/>
        </dgm:presLayoutVars>
      </dgm:prSet>
      <dgm:spPr/>
    </dgm:pt>
    <dgm:pt modelId="{D5886A01-4530-4201-A356-849314FF0BF5}" type="pres">
      <dgm:prSet presAssocID="{B1E949DA-BB42-4F8E-9342-63BA5F5F2E15}" presName="nodeFollowingNodes" presStyleLbl="node1" presStyleIdx="2" presStyleCnt="4">
        <dgm:presLayoutVars>
          <dgm:bulletEnabled val="1"/>
        </dgm:presLayoutVars>
      </dgm:prSet>
      <dgm:spPr/>
    </dgm:pt>
    <dgm:pt modelId="{313CC853-2347-4FA5-B039-641C3BF809BB}" type="pres">
      <dgm:prSet presAssocID="{D059670F-53E6-42BA-B1F2-F09D8F614DC0}" presName="nodeFollowingNodes" presStyleLbl="node1" presStyleIdx="3" presStyleCnt="4">
        <dgm:presLayoutVars>
          <dgm:bulletEnabled val="1"/>
        </dgm:presLayoutVars>
      </dgm:prSet>
      <dgm:spPr/>
    </dgm:pt>
  </dgm:ptLst>
  <dgm:cxnLst>
    <dgm:cxn modelId="{A0572404-E329-44B8-A937-6699C556D78F}" srcId="{66C07FD7-CC69-4D65-9F69-B157D78A2E86}" destId="{B1E949DA-BB42-4F8E-9342-63BA5F5F2E15}" srcOrd="2" destOrd="0" parTransId="{FD08BFC5-531F-4816-967E-2AF3E3EABA7D}" sibTransId="{3B9C1F1D-7955-45A3-A33E-751CA7CFB05E}"/>
    <dgm:cxn modelId="{934D4008-72E6-4887-8C34-8F9CE3D046BD}" type="presOf" srcId="{B3574919-48F6-47C0-BFBD-44DDF761E4CD}" destId="{19A15FBB-199A-49FA-BA89-02C9752BBBDD}" srcOrd="0" destOrd="0" presId="urn:microsoft.com/office/officeart/2005/8/layout/cycle3"/>
    <dgm:cxn modelId="{38881A39-F009-4DB0-BE62-29C180D33361}" type="presOf" srcId="{16179030-3DBF-4F28-B456-AFFB380A592D}" destId="{19A15FBB-199A-49FA-BA89-02C9752BBBDD}" srcOrd="0" destOrd="2" presId="urn:microsoft.com/office/officeart/2005/8/layout/cycle3"/>
    <dgm:cxn modelId="{FE27EB4A-A55D-4225-9944-60B6B045EE2E}" srcId="{66C07FD7-CC69-4D65-9F69-B157D78A2E86}" destId="{DADA80C6-E66B-40C5-AC1F-355D1521D735}" srcOrd="1" destOrd="0" parTransId="{B81FA427-C798-4FF5-8C4E-54E98BA35DF2}" sibTransId="{EB5ED5E1-3D29-4B35-A8BB-41891285A017}"/>
    <dgm:cxn modelId="{1463146F-C0E8-4B15-B85E-811DFA1A3399}" srcId="{66C07FD7-CC69-4D65-9F69-B157D78A2E86}" destId="{D059670F-53E6-42BA-B1F2-F09D8F614DC0}" srcOrd="3" destOrd="0" parTransId="{B13F6FCF-8692-46DE-AD66-2885D451E919}" sibTransId="{727F4F46-DC57-41BC-A40F-7B2EE42D2DFB}"/>
    <dgm:cxn modelId="{69052656-DBFE-4DCC-8D59-CEAADA5DCFE9}" type="presOf" srcId="{DADA80C6-E66B-40C5-AC1F-355D1521D735}" destId="{B9B53E7F-CC0A-4E58-9132-0EC1C354CA59}" srcOrd="0" destOrd="0" presId="urn:microsoft.com/office/officeart/2005/8/layout/cycle3"/>
    <dgm:cxn modelId="{36A32878-4E6D-4B02-B92D-CE513F9D7E11}" srcId="{4CF5171A-9E17-4F12-BB5D-572C2E70E4F8}" destId="{16179030-3DBF-4F28-B456-AFFB380A592D}" srcOrd="0" destOrd="0" parTransId="{44022EDA-6A47-41A4-BA0B-3BBF83AE53A7}" sibTransId="{A356AA86-E48B-45B6-829F-2C995A9FA33E}"/>
    <dgm:cxn modelId="{FFF7F488-CBA6-49DF-A60A-98AD51F17520}" type="presOf" srcId="{031C56B3-9433-43D2-8700-722B4E571C6A}" destId="{19A15FBB-199A-49FA-BA89-02C9752BBBDD}" srcOrd="0" destOrd="4" presId="urn:microsoft.com/office/officeart/2005/8/layout/cycle3"/>
    <dgm:cxn modelId="{B4B80796-F342-4626-9C2D-28D5DF64F921}" type="presOf" srcId="{4CF5171A-9E17-4F12-BB5D-572C2E70E4F8}" destId="{19A15FBB-199A-49FA-BA89-02C9752BBBDD}" srcOrd="0" destOrd="1" presId="urn:microsoft.com/office/officeart/2005/8/layout/cycle3"/>
    <dgm:cxn modelId="{E82776B2-4195-4E20-ACB7-2D94767FFC44}" srcId="{4CF5171A-9E17-4F12-BB5D-572C2E70E4F8}" destId="{D779D382-CD4A-4847-833C-0253D08BFDB7}" srcOrd="1" destOrd="0" parTransId="{4B44A42A-35FC-42AE-9EC0-96FF412B2D55}" sibTransId="{29858ACA-68AE-4A86-B0D6-8FDB946D998D}"/>
    <dgm:cxn modelId="{A6250FBF-0B23-454D-BAA6-2EA92EA26281}" type="presOf" srcId="{B1E949DA-BB42-4F8E-9342-63BA5F5F2E15}" destId="{D5886A01-4530-4201-A356-849314FF0BF5}" srcOrd="0" destOrd="0" presId="urn:microsoft.com/office/officeart/2005/8/layout/cycle3"/>
    <dgm:cxn modelId="{73316EC0-9BF3-4221-9D78-20C3A128E7C5}" srcId="{4CF5171A-9E17-4F12-BB5D-572C2E70E4F8}" destId="{031C56B3-9433-43D2-8700-722B4E571C6A}" srcOrd="2" destOrd="0" parTransId="{A4EF6C27-BC23-43D1-899E-8603CF5961FD}" sibTransId="{18EEBE94-80A1-402E-BC41-FFB62294B026}"/>
    <dgm:cxn modelId="{827BE0D7-20A4-4291-9A5B-D50ECC9E4FA0}" type="presOf" srcId="{D059670F-53E6-42BA-B1F2-F09D8F614DC0}" destId="{313CC853-2347-4FA5-B039-641C3BF809BB}" srcOrd="0" destOrd="0" presId="urn:microsoft.com/office/officeart/2005/8/layout/cycle3"/>
    <dgm:cxn modelId="{8FDDFAD8-FB74-4B44-99F7-B214E5DC24DA}" srcId="{66C07FD7-CC69-4D65-9F69-B157D78A2E86}" destId="{B3574919-48F6-47C0-BFBD-44DDF761E4CD}" srcOrd="0" destOrd="0" parTransId="{3C883172-E2D9-4C8C-90AD-6E78F8F245DF}" sibTransId="{92B65498-EF92-41CB-8495-0DE10C935E1D}"/>
    <dgm:cxn modelId="{17A5B7DE-4257-42EB-A5CF-C1481344C4EB}" type="presOf" srcId="{D779D382-CD4A-4847-833C-0253D08BFDB7}" destId="{19A15FBB-199A-49FA-BA89-02C9752BBBDD}" srcOrd="0" destOrd="3" presId="urn:microsoft.com/office/officeart/2005/8/layout/cycle3"/>
    <dgm:cxn modelId="{18FEBDE4-A0DA-4F2D-917C-FE633A1C5FB6}" srcId="{B3574919-48F6-47C0-BFBD-44DDF761E4CD}" destId="{4CF5171A-9E17-4F12-BB5D-572C2E70E4F8}" srcOrd="0" destOrd="0" parTransId="{1B2D2A6D-A8DB-4D67-A5E4-646445B316FC}" sibTransId="{616EB0E3-BBC1-4605-97C9-6313FF1AFB0C}"/>
    <dgm:cxn modelId="{6CB422E7-D638-4C3C-85F0-8C69C071EF73}" type="presOf" srcId="{92B65498-EF92-41CB-8495-0DE10C935E1D}" destId="{0FD8069E-74DB-44F1-A880-122B938EA0B0}" srcOrd="0" destOrd="0" presId="urn:microsoft.com/office/officeart/2005/8/layout/cycle3"/>
    <dgm:cxn modelId="{18919FED-028B-4E01-83DD-3EE763A459AF}" type="presOf" srcId="{66C07FD7-CC69-4D65-9F69-B157D78A2E86}" destId="{B0C83F90-0B06-4922-8453-D8D02F8F24BB}" srcOrd="0" destOrd="0" presId="urn:microsoft.com/office/officeart/2005/8/layout/cycle3"/>
    <dgm:cxn modelId="{EB606E6E-C471-4014-AC75-57F441FBCF0B}" type="presParOf" srcId="{B0C83F90-0B06-4922-8453-D8D02F8F24BB}" destId="{9B4EBDB9-E5B5-4FCB-8498-218F77DFC3C1}" srcOrd="0" destOrd="0" presId="urn:microsoft.com/office/officeart/2005/8/layout/cycle3"/>
    <dgm:cxn modelId="{37194931-48F0-4620-BEDC-33EA696A714C}" type="presParOf" srcId="{9B4EBDB9-E5B5-4FCB-8498-218F77DFC3C1}" destId="{19A15FBB-199A-49FA-BA89-02C9752BBBDD}" srcOrd="0" destOrd="0" presId="urn:microsoft.com/office/officeart/2005/8/layout/cycle3"/>
    <dgm:cxn modelId="{E3A043A6-6B64-4DC3-B154-BF8699BA40C9}" type="presParOf" srcId="{9B4EBDB9-E5B5-4FCB-8498-218F77DFC3C1}" destId="{0FD8069E-74DB-44F1-A880-122B938EA0B0}" srcOrd="1" destOrd="0" presId="urn:microsoft.com/office/officeart/2005/8/layout/cycle3"/>
    <dgm:cxn modelId="{CFA9DF09-0F82-43D7-A16D-962915523565}" type="presParOf" srcId="{9B4EBDB9-E5B5-4FCB-8498-218F77DFC3C1}" destId="{B9B53E7F-CC0A-4E58-9132-0EC1C354CA59}" srcOrd="2" destOrd="0" presId="urn:microsoft.com/office/officeart/2005/8/layout/cycle3"/>
    <dgm:cxn modelId="{262510FF-C6BE-4E19-9AC3-DBC80156C84C}" type="presParOf" srcId="{9B4EBDB9-E5B5-4FCB-8498-218F77DFC3C1}" destId="{D5886A01-4530-4201-A356-849314FF0BF5}" srcOrd="3" destOrd="0" presId="urn:microsoft.com/office/officeart/2005/8/layout/cycle3"/>
    <dgm:cxn modelId="{4224D971-8299-4DE3-9A66-D1F5046C7BFC}" type="presParOf" srcId="{9B4EBDB9-E5B5-4FCB-8498-218F77DFC3C1}" destId="{313CC853-2347-4FA5-B039-641C3BF809BB}"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9411A-EA7A-4639-B2DD-04B3A206810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734C47A-E225-4829-982E-F64F1DCBE01D}">
      <dgm:prSet custT="1"/>
      <dgm:spPr/>
      <dgm:t>
        <a:bodyPr/>
        <a:lstStyle/>
        <a:p>
          <a:pPr algn="ctr"/>
          <a:r>
            <a:rPr lang="en-US" sz="4000" dirty="0">
              <a:solidFill>
                <a:schemeClr val="bg1"/>
              </a:solidFill>
            </a:rPr>
            <a:t>Strategic Partnership Agreements</a:t>
          </a:r>
        </a:p>
      </dgm:t>
    </dgm:pt>
    <dgm:pt modelId="{CD031EBA-1E71-4D85-AA26-A7A83297A264}" type="parTrans" cxnId="{CEEBA8C4-C191-444E-8BDE-00A5090E3725}">
      <dgm:prSet/>
      <dgm:spPr/>
      <dgm:t>
        <a:bodyPr/>
        <a:lstStyle/>
        <a:p>
          <a:endParaRPr lang="en-US"/>
        </a:p>
      </dgm:t>
    </dgm:pt>
    <dgm:pt modelId="{CAF22CF6-67BE-4C7E-A2EA-2054B62C4715}" type="sibTrans" cxnId="{CEEBA8C4-C191-444E-8BDE-00A5090E3725}">
      <dgm:prSet/>
      <dgm:spPr/>
      <dgm:t>
        <a:bodyPr/>
        <a:lstStyle/>
        <a:p>
          <a:endParaRPr lang="en-US"/>
        </a:p>
      </dgm:t>
    </dgm:pt>
    <dgm:pt modelId="{505517F7-B474-4285-8E96-2852CC6F18D5}">
      <dgm:prSet/>
      <dgm:spPr/>
      <dgm:t>
        <a:bodyPr/>
        <a:lstStyle/>
        <a:p>
          <a:r>
            <a:rPr lang="en-US" b="0" i="0">
              <a:solidFill>
                <a:schemeClr val="bg1"/>
              </a:solidFill>
            </a:rPr>
            <a:t>The parties involved in the agreement;</a:t>
          </a:r>
          <a:endParaRPr lang="en-US">
            <a:solidFill>
              <a:schemeClr val="bg1"/>
            </a:solidFill>
          </a:endParaRPr>
        </a:p>
      </dgm:t>
    </dgm:pt>
    <dgm:pt modelId="{5CA245F7-5C7C-4EA2-B8FF-D67561467092}" type="parTrans" cxnId="{262D669B-CB62-4600-B8E7-F09D5FFB998D}">
      <dgm:prSet/>
      <dgm:spPr/>
      <dgm:t>
        <a:bodyPr/>
        <a:lstStyle/>
        <a:p>
          <a:endParaRPr lang="en-US"/>
        </a:p>
      </dgm:t>
    </dgm:pt>
    <dgm:pt modelId="{E152907E-2BBA-4F88-AC47-A537C01DB2AB}" type="sibTrans" cxnId="{262D669B-CB62-4600-B8E7-F09D5FFB998D}">
      <dgm:prSet/>
      <dgm:spPr/>
      <dgm:t>
        <a:bodyPr/>
        <a:lstStyle/>
        <a:p>
          <a:endParaRPr lang="en-US"/>
        </a:p>
      </dgm:t>
    </dgm:pt>
    <dgm:pt modelId="{667A366F-E199-403D-B7F1-5CF049D5CFCD}">
      <dgm:prSet/>
      <dgm:spPr/>
      <dgm:t>
        <a:bodyPr/>
        <a:lstStyle/>
        <a:p>
          <a:r>
            <a:rPr lang="en-US" b="0" i="0" dirty="0">
              <a:solidFill>
                <a:schemeClr val="bg1"/>
              </a:solidFill>
            </a:rPr>
            <a:t>The services to be performed by each partner;</a:t>
          </a:r>
          <a:endParaRPr lang="en-US" dirty="0">
            <a:solidFill>
              <a:schemeClr val="bg1"/>
            </a:solidFill>
          </a:endParaRPr>
        </a:p>
      </dgm:t>
    </dgm:pt>
    <dgm:pt modelId="{674460AC-8DBD-4D2D-80C0-138179EDCC73}" type="parTrans" cxnId="{0B1742A9-8B77-455F-A082-7A61612BB6E6}">
      <dgm:prSet/>
      <dgm:spPr/>
      <dgm:t>
        <a:bodyPr/>
        <a:lstStyle/>
        <a:p>
          <a:endParaRPr lang="en-US"/>
        </a:p>
      </dgm:t>
    </dgm:pt>
    <dgm:pt modelId="{C73A3E6F-D8C9-4E5B-8478-BB4ACF13543D}" type="sibTrans" cxnId="{0B1742A9-8B77-455F-A082-7A61612BB6E6}">
      <dgm:prSet/>
      <dgm:spPr/>
      <dgm:t>
        <a:bodyPr/>
        <a:lstStyle/>
        <a:p>
          <a:endParaRPr lang="en-US"/>
        </a:p>
      </dgm:t>
    </dgm:pt>
    <dgm:pt modelId="{DC15B831-5E6A-46E5-86DE-56BAB657ECB6}">
      <dgm:prSet/>
      <dgm:spPr/>
      <dgm:t>
        <a:bodyPr/>
        <a:lstStyle/>
        <a:p>
          <a:r>
            <a:rPr lang="en-US" b="0" i="0">
              <a:solidFill>
                <a:schemeClr val="bg1"/>
              </a:solidFill>
            </a:rPr>
            <a:t>The terms of the agreement (percentages of profit, method of billing, etc.);</a:t>
          </a:r>
          <a:endParaRPr lang="en-US">
            <a:solidFill>
              <a:schemeClr val="bg1"/>
            </a:solidFill>
          </a:endParaRPr>
        </a:p>
      </dgm:t>
    </dgm:pt>
    <dgm:pt modelId="{21DA3B9D-5FDF-4E2E-A70D-618463388A25}" type="parTrans" cxnId="{A81A322E-E377-4AD6-B3DA-14B97AAF8B2D}">
      <dgm:prSet/>
      <dgm:spPr/>
      <dgm:t>
        <a:bodyPr/>
        <a:lstStyle/>
        <a:p>
          <a:endParaRPr lang="en-US"/>
        </a:p>
      </dgm:t>
    </dgm:pt>
    <dgm:pt modelId="{4D065611-76EC-45E4-9A20-6A0FE87471D8}" type="sibTrans" cxnId="{A81A322E-E377-4AD6-B3DA-14B97AAF8B2D}">
      <dgm:prSet/>
      <dgm:spPr/>
      <dgm:t>
        <a:bodyPr/>
        <a:lstStyle/>
        <a:p>
          <a:endParaRPr lang="en-US"/>
        </a:p>
      </dgm:t>
    </dgm:pt>
    <dgm:pt modelId="{0A25FA70-4752-4271-ADBF-AB64ACDBEFFF}">
      <dgm:prSet/>
      <dgm:spPr/>
      <dgm:t>
        <a:bodyPr/>
        <a:lstStyle/>
        <a:p>
          <a:r>
            <a:rPr lang="en-US" b="0" i="0">
              <a:solidFill>
                <a:schemeClr val="bg1"/>
              </a:solidFill>
            </a:rPr>
            <a:t>The reporting structure, person of contact, etc.;</a:t>
          </a:r>
          <a:endParaRPr lang="en-US">
            <a:solidFill>
              <a:schemeClr val="bg1"/>
            </a:solidFill>
          </a:endParaRPr>
        </a:p>
      </dgm:t>
    </dgm:pt>
    <dgm:pt modelId="{5FDD8249-1A7B-479B-87F1-078889BA34F0}" type="parTrans" cxnId="{DD24F10C-BD78-4290-9D9B-AEE613A21144}">
      <dgm:prSet/>
      <dgm:spPr/>
      <dgm:t>
        <a:bodyPr/>
        <a:lstStyle/>
        <a:p>
          <a:endParaRPr lang="en-US"/>
        </a:p>
      </dgm:t>
    </dgm:pt>
    <dgm:pt modelId="{11845B2B-C877-41BF-81A5-93831453FD6F}" type="sibTrans" cxnId="{DD24F10C-BD78-4290-9D9B-AEE613A21144}">
      <dgm:prSet/>
      <dgm:spPr/>
      <dgm:t>
        <a:bodyPr/>
        <a:lstStyle/>
        <a:p>
          <a:endParaRPr lang="en-US"/>
        </a:p>
      </dgm:t>
    </dgm:pt>
    <dgm:pt modelId="{E194FCFE-DD7F-461C-9066-4BF4DF007545}">
      <dgm:prSet/>
      <dgm:spPr/>
      <dgm:t>
        <a:bodyPr/>
        <a:lstStyle/>
        <a:p>
          <a:r>
            <a:rPr lang="en-US" b="0" i="0">
              <a:solidFill>
                <a:schemeClr val="bg1"/>
              </a:solidFill>
            </a:rPr>
            <a:t>The duration of the agreement;</a:t>
          </a:r>
          <a:endParaRPr lang="en-US">
            <a:solidFill>
              <a:schemeClr val="bg1"/>
            </a:solidFill>
          </a:endParaRPr>
        </a:p>
      </dgm:t>
    </dgm:pt>
    <dgm:pt modelId="{BDBA2FF3-1A1A-48D1-9C11-831721EC3ACA}" type="parTrans" cxnId="{91179651-693D-44BA-B030-93C78CECBC15}">
      <dgm:prSet/>
      <dgm:spPr/>
      <dgm:t>
        <a:bodyPr/>
        <a:lstStyle/>
        <a:p>
          <a:endParaRPr lang="en-US"/>
        </a:p>
      </dgm:t>
    </dgm:pt>
    <dgm:pt modelId="{B2B87280-28DD-43BB-AA29-D31152B386B4}" type="sibTrans" cxnId="{91179651-693D-44BA-B030-93C78CECBC15}">
      <dgm:prSet/>
      <dgm:spPr/>
      <dgm:t>
        <a:bodyPr/>
        <a:lstStyle/>
        <a:p>
          <a:endParaRPr lang="en-US"/>
        </a:p>
      </dgm:t>
    </dgm:pt>
    <dgm:pt modelId="{F7DEC312-63C1-4896-ABAD-3693EEEFEE8D}">
      <dgm:prSet/>
      <dgm:spPr/>
      <dgm:t>
        <a:bodyPr/>
        <a:lstStyle/>
        <a:p>
          <a:r>
            <a:rPr lang="en-US" b="0" i="0">
              <a:solidFill>
                <a:schemeClr val="bg1"/>
              </a:solidFill>
            </a:rPr>
            <a:t>The signatures of company officers or their designees.</a:t>
          </a:r>
          <a:endParaRPr lang="en-US">
            <a:solidFill>
              <a:schemeClr val="bg1"/>
            </a:solidFill>
          </a:endParaRPr>
        </a:p>
      </dgm:t>
    </dgm:pt>
    <dgm:pt modelId="{E54F6175-02EC-4063-A542-DB88B2BCC731}" type="parTrans" cxnId="{EEF58B89-F87B-47DA-99AE-3C15D2680470}">
      <dgm:prSet/>
      <dgm:spPr/>
      <dgm:t>
        <a:bodyPr/>
        <a:lstStyle/>
        <a:p>
          <a:endParaRPr lang="en-US"/>
        </a:p>
      </dgm:t>
    </dgm:pt>
    <dgm:pt modelId="{E1079276-46CB-4870-8834-055A214CE190}" type="sibTrans" cxnId="{EEF58B89-F87B-47DA-99AE-3C15D2680470}">
      <dgm:prSet/>
      <dgm:spPr/>
      <dgm:t>
        <a:bodyPr/>
        <a:lstStyle/>
        <a:p>
          <a:endParaRPr lang="en-US"/>
        </a:p>
      </dgm:t>
    </dgm:pt>
    <dgm:pt modelId="{3D05367A-E9F9-44E0-A8F8-BAB2550F96FC}" type="pres">
      <dgm:prSet presAssocID="{5559411A-EA7A-4639-B2DD-04B3A2068109}" presName="vert0" presStyleCnt="0">
        <dgm:presLayoutVars>
          <dgm:dir/>
          <dgm:animOne val="branch"/>
          <dgm:animLvl val="lvl"/>
        </dgm:presLayoutVars>
      </dgm:prSet>
      <dgm:spPr/>
    </dgm:pt>
    <dgm:pt modelId="{ABD88E12-8C9E-4567-91DD-0459EC588B5E}" type="pres">
      <dgm:prSet presAssocID="{E734C47A-E225-4829-982E-F64F1DCBE01D}" presName="thickLine" presStyleLbl="alignNode1" presStyleIdx="0" presStyleCnt="7"/>
      <dgm:spPr/>
    </dgm:pt>
    <dgm:pt modelId="{9BFC448B-3CE1-492E-B9DA-AE207CE2B7FF}" type="pres">
      <dgm:prSet presAssocID="{E734C47A-E225-4829-982E-F64F1DCBE01D}" presName="horz1" presStyleCnt="0"/>
      <dgm:spPr/>
    </dgm:pt>
    <dgm:pt modelId="{1CF533E4-3366-49C7-88AA-7FDF639C8F3A}" type="pres">
      <dgm:prSet presAssocID="{E734C47A-E225-4829-982E-F64F1DCBE01D}" presName="tx1" presStyleLbl="revTx" presStyleIdx="0" presStyleCnt="7"/>
      <dgm:spPr/>
    </dgm:pt>
    <dgm:pt modelId="{DD023C47-A412-487D-9893-1B471409094C}" type="pres">
      <dgm:prSet presAssocID="{E734C47A-E225-4829-982E-F64F1DCBE01D}" presName="vert1" presStyleCnt="0"/>
      <dgm:spPr/>
    </dgm:pt>
    <dgm:pt modelId="{4D72B6CA-D365-43D9-9935-A6C5B53F143B}" type="pres">
      <dgm:prSet presAssocID="{505517F7-B474-4285-8E96-2852CC6F18D5}" presName="thickLine" presStyleLbl="alignNode1" presStyleIdx="1" presStyleCnt="7"/>
      <dgm:spPr/>
    </dgm:pt>
    <dgm:pt modelId="{8A65601B-B695-4F71-B24C-2F90065BBEFF}" type="pres">
      <dgm:prSet presAssocID="{505517F7-B474-4285-8E96-2852CC6F18D5}" presName="horz1" presStyleCnt="0"/>
      <dgm:spPr/>
    </dgm:pt>
    <dgm:pt modelId="{FC908DF8-59F3-4D87-BB07-9A408746C6EC}" type="pres">
      <dgm:prSet presAssocID="{505517F7-B474-4285-8E96-2852CC6F18D5}" presName="tx1" presStyleLbl="revTx" presStyleIdx="1" presStyleCnt="7"/>
      <dgm:spPr/>
    </dgm:pt>
    <dgm:pt modelId="{F17BFDF2-E577-441A-BE55-02AE2E5CD115}" type="pres">
      <dgm:prSet presAssocID="{505517F7-B474-4285-8E96-2852CC6F18D5}" presName="vert1" presStyleCnt="0"/>
      <dgm:spPr/>
    </dgm:pt>
    <dgm:pt modelId="{DD5B61FF-ABE3-4C85-954B-324DDDED2286}" type="pres">
      <dgm:prSet presAssocID="{667A366F-E199-403D-B7F1-5CF049D5CFCD}" presName="thickLine" presStyleLbl="alignNode1" presStyleIdx="2" presStyleCnt="7"/>
      <dgm:spPr/>
    </dgm:pt>
    <dgm:pt modelId="{E5D5235D-934C-4E3B-BC4F-1BBE930F1681}" type="pres">
      <dgm:prSet presAssocID="{667A366F-E199-403D-B7F1-5CF049D5CFCD}" presName="horz1" presStyleCnt="0"/>
      <dgm:spPr/>
    </dgm:pt>
    <dgm:pt modelId="{020A0F26-62A4-40B1-9725-CF3B2BB43F30}" type="pres">
      <dgm:prSet presAssocID="{667A366F-E199-403D-B7F1-5CF049D5CFCD}" presName="tx1" presStyleLbl="revTx" presStyleIdx="2" presStyleCnt="7"/>
      <dgm:spPr/>
    </dgm:pt>
    <dgm:pt modelId="{96E89D99-0603-4A47-980C-032A731E1A18}" type="pres">
      <dgm:prSet presAssocID="{667A366F-E199-403D-B7F1-5CF049D5CFCD}" presName="vert1" presStyleCnt="0"/>
      <dgm:spPr/>
    </dgm:pt>
    <dgm:pt modelId="{E83EDDD9-9D06-4DEA-B63E-4F0AEBD593F1}" type="pres">
      <dgm:prSet presAssocID="{DC15B831-5E6A-46E5-86DE-56BAB657ECB6}" presName="thickLine" presStyleLbl="alignNode1" presStyleIdx="3" presStyleCnt="7"/>
      <dgm:spPr/>
    </dgm:pt>
    <dgm:pt modelId="{3574D91D-53E5-4A46-9B1F-A84F705F5083}" type="pres">
      <dgm:prSet presAssocID="{DC15B831-5E6A-46E5-86DE-56BAB657ECB6}" presName="horz1" presStyleCnt="0"/>
      <dgm:spPr/>
    </dgm:pt>
    <dgm:pt modelId="{73059A64-6FA2-49C6-8A80-F55BBC791209}" type="pres">
      <dgm:prSet presAssocID="{DC15B831-5E6A-46E5-86DE-56BAB657ECB6}" presName="tx1" presStyleLbl="revTx" presStyleIdx="3" presStyleCnt="7"/>
      <dgm:spPr/>
    </dgm:pt>
    <dgm:pt modelId="{F062CD91-1AEE-4CEE-BB28-95693203979D}" type="pres">
      <dgm:prSet presAssocID="{DC15B831-5E6A-46E5-86DE-56BAB657ECB6}" presName="vert1" presStyleCnt="0"/>
      <dgm:spPr/>
    </dgm:pt>
    <dgm:pt modelId="{8AE36DF6-54C3-4EDD-8858-E3960E18BEC0}" type="pres">
      <dgm:prSet presAssocID="{0A25FA70-4752-4271-ADBF-AB64ACDBEFFF}" presName="thickLine" presStyleLbl="alignNode1" presStyleIdx="4" presStyleCnt="7"/>
      <dgm:spPr/>
    </dgm:pt>
    <dgm:pt modelId="{E998CBC4-79E3-4D52-BBAE-C44F205D2ED2}" type="pres">
      <dgm:prSet presAssocID="{0A25FA70-4752-4271-ADBF-AB64ACDBEFFF}" presName="horz1" presStyleCnt="0"/>
      <dgm:spPr/>
    </dgm:pt>
    <dgm:pt modelId="{B839DAEF-72C5-4062-A4A1-8083F648B192}" type="pres">
      <dgm:prSet presAssocID="{0A25FA70-4752-4271-ADBF-AB64ACDBEFFF}" presName="tx1" presStyleLbl="revTx" presStyleIdx="4" presStyleCnt="7"/>
      <dgm:spPr/>
    </dgm:pt>
    <dgm:pt modelId="{8D89A712-EBDE-43B1-BF67-DF2526B48054}" type="pres">
      <dgm:prSet presAssocID="{0A25FA70-4752-4271-ADBF-AB64ACDBEFFF}" presName="vert1" presStyleCnt="0"/>
      <dgm:spPr/>
    </dgm:pt>
    <dgm:pt modelId="{0B89D288-9C68-452B-84FE-ACF51046B49A}" type="pres">
      <dgm:prSet presAssocID="{E194FCFE-DD7F-461C-9066-4BF4DF007545}" presName="thickLine" presStyleLbl="alignNode1" presStyleIdx="5" presStyleCnt="7"/>
      <dgm:spPr/>
    </dgm:pt>
    <dgm:pt modelId="{05F32C75-95DC-46E6-8C22-C59D1CE2026B}" type="pres">
      <dgm:prSet presAssocID="{E194FCFE-DD7F-461C-9066-4BF4DF007545}" presName="horz1" presStyleCnt="0"/>
      <dgm:spPr/>
    </dgm:pt>
    <dgm:pt modelId="{2516F905-4860-4B23-A37B-1F17D4AF7207}" type="pres">
      <dgm:prSet presAssocID="{E194FCFE-DD7F-461C-9066-4BF4DF007545}" presName="tx1" presStyleLbl="revTx" presStyleIdx="5" presStyleCnt="7"/>
      <dgm:spPr/>
    </dgm:pt>
    <dgm:pt modelId="{E30AC5CE-817C-4187-BE6F-FE79DC2BF0A4}" type="pres">
      <dgm:prSet presAssocID="{E194FCFE-DD7F-461C-9066-4BF4DF007545}" presName="vert1" presStyleCnt="0"/>
      <dgm:spPr/>
    </dgm:pt>
    <dgm:pt modelId="{5907BECD-9777-42F2-AC53-7779760D284C}" type="pres">
      <dgm:prSet presAssocID="{F7DEC312-63C1-4896-ABAD-3693EEEFEE8D}" presName="thickLine" presStyleLbl="alignNode1" presStyleIdx="6" presStyleCnt="7"/>
      <dgm:spPr/>
    </dgm:pt>
    <dgm:pt modelId="{F635E539-7C29-4490-9389-FCBA9413FF1C}" type="pres">
      <dgm:prSet presAssocID="{F7DEC312-63C1-4896-ABAD-3693EEEFEE8D}" presName="horz1" presStyleCnt="0"/>
      <dgm:spPr/>
    </dgm:pt>
    <dgm:pt modelId="{8CB1C453-5F91-4DC6-8620-DB925192E25E}" type="pres">
      <dgm:prSet presAssocID="{F7DEC312-63C1-4896-ABAD-3693EEEFEE8D}" presName="tx1" presStyleLbl="revTx" presStyleIdx="6" presStyleCnt="7"/>
      <dgm:spPr/>
    </dgm:pt>
    <dgm:pt modelId="{303F903C-24AB-497A-B745-EF989BD85335}" type="pres">
      <dgm:prSet presAssocID="{F7DEC312-63C1-4896-ABAD-3693EEEFEE8D}" presName="vert1" presStyleCnt="0"/>
      <dgm:spPr/>
    </dgm:pt>
  </dgm:ptLst>
  <dgm:cxnLst>
    <dgm:cxn modelId="{DD24F10C-BD78-4290-9D9B-AEE613A21144}" srcId="{5559411A-EA7A-4639-B2DD-04B3A2068109}" destId="{0A25FA70-4752-4271-ADBF-AB64ACDBEFFF}" srcOrd="4" destOrd="0" parTransId="{5FDD8249-1A7B-479B-87F1-078889BA34F0}" sibTransId="{11845B2B-C877-41BF-81A5-93831453FD6F}"/>
    <dgm:cxn modelId="{492D4125-AFF8-40E1-AA29-56167AE5870B}" type="presOf" srcId="{505517F7-B474-4285-8E96-2852CC6F18D5}" destId="{FC908DF8-59F3-4D87-BB07-9A408746C6EC}" srcOrd="0" destOrd="0" presId="urn:microsoft.com/office/officeart/2008/layout/LinedList"/>
    <dgm:cxn modelId="{A81A322E-E377-4AD6-B3DA-14B97AAF8B2D}" srcId="{5559411A-EA7A-4639-B2DD-04B3A2068109}" destId="{DC15B831-5E6A-46E5-86DE-56BAB657ECB6}" srcOrd="3" destOrd="0" parTransId="{21DA3B9D-5FDF-4E2E-A70D-618463388A25}" sibTransId="{4D065611-76EC-45E4-9A20-6A0FE87471D8}"/>
    <dgm:cxn modelId="{D19B4D69-6957-48D3-995E-1FCB914C111E}" type="presOf" srcId="{E734C47A-E225-4829-982E-F64F1DCBE01D}" destId="{1CF533E4-3366-49C7-88AA-7FDF639C8F3A}" srcOrd="0" destOrd="0" presId="urn:microsoft.com/office/officeart/2008/layout/LinedList"/>
    <dgm:cxn modelId="{91179651-693D-44BA-B030-93C78CECBC15}" srcId="{5559411A-EA7A-4639-B2DD-04B3A2068109}" destId="{E194FCFE-DD7F-461C-9066-4BF4DF007545}" srcOrd="5" destOrd="0" parTransId="{BDBA2FF3-1A1A-48D1-9C11-831721EC3ACA}" sibTransId="{B2B87280-28DD-43BB-AA29-D31152B386B4}"/>
    <dgm:cxn modelId="{2A34A076-DAE0-4323-86D2-5FA533DADAF0}" type="presOf" srcId="{DC15B831-5E6A-46E5-86DE-56BAB657ECB6}" destId="{73059A64-6FA2-49C6-8A80-F55BBC791209}" srcOrd="0" destOrd="0" presId="urn:microsoft.com/office/officeart/2008/layout/LinedList"/>
    <dgm:cxn modelId="{85719A7E-B43D-481C-9C50-DC3CDABA5AB6}" type="presOf" srcId="{F7DEC312-63C1-4896-ABAD-3693EEEFEE8D}" destId="{8CB1C453-5F91-4DC6-8620-DB925192E25E}" srcOrd="0" destOrd="0" presId="urn:microsoft.com/office/officeart/2008/layout/LinedList"/>
    <dgm:cxn modelId="{EEF58B89-F87B-47DA-99AE-3C15D2680470}" srcId="{5559411A-EA7A-4639-B2DD-04B3A2068109}" destId="{F7DEC312-63C1-4896-ABAD-3693EEEFEE8D}" srcOrd="6" destOrd="0" parTransId="{E54F6175-02EC-4063-A542-DB88B2BCC731}" sibTransId="{E1079276-46CB-4870-8834-055A214CE190}"/>
    <dgm:cxn modelId="{262D669B-CB62-4600-B8E7-F09D5FFB998D}" srcId="{5559411A-EA7A-4639-B2DD-04B3A2068109}" destId="{505517F7-B474-4285-8E96-2852CC6F18D5}" srcOrd="1" destOrd="0" parTransId="{5CA245F7-5C7C-4EA2-B8FF-D67561467092}" sibTransId="{E152907E-2BBA-4F88-AC47-A537C01DB2AB}"/>
    <dgm:cxn modelId="{0B1742A9-8B77-455F-A082-7A61612BB6E6}" srcId="{5559411A-EA7A-4639-B2DD-04B3A2068109}" destId="{667A366F-E199-403D-B7F1-5CF049D5CFCD}" srcOrd="2" destOrd="0" parTransId="{674460AC-8DBD-4D2D-80C0-138179EDCC73}" sibTransId="{C73A3E6F-D8C9-4E5B-8478-BB4ACF13543D}"/>
    <dgm:cxn modelId="{A3995DB8-C420-41FE-9D95-2AF29A54FAD8}" type="presOf" srcId="{5559411A-EA7A-4639-B2DD-04B3A2068109}" destId="{3D05367A-E9F9-44E0-A8F8-BAB2550F96FC}" srcOrd="0" destOrd="0" presId="urn:microsoft.com/office/officeart/2008/layout/LinedList"/>
    <dgm:cxn modelId="{CEEBA8C4-C191-444E-8BDE-00A5090E3725}" srcId="{5559411A-EA7A-4639-B2DD-04B3A2068109}" destId="{E734C47A-E225-4829-982E-F64F1DCBE01D}" srcOrd="0" destOrd="0" parTransId="{CD031EBA-1E71-4D85-AA26-A7A83297A264}" sibTransId="{CAF22CF6-67BE-4C7E-A2EA-2054B62C4715}"/>
    <dgm:cxn modelId="{E18934CA-354A-4EF3-B9D3-1C42601D93B4}" type="presOf" srcId="{667A366F-E199-403D-B7F1-5CF049D5CFCD}" destId="{020A0F26-62A4-40B1-9725-CF3B2BB43F30}" srcOrd="0" destOrd="0" presId="urn:microsoft.com/office/officeart/2008/layout/LinedList"/>
    <dgm:cxn modelId="{E3225DDE-0354-4C1A-BC35-BD02705EDC22}" type="presOf" srcId="{E194FCFE-DD7F-461C-9066-4BF4DF007545}" destId="{2516F905-4860-4B23-A37B-1F17D4AF7207}" srcOrd="0" destOrd="0" presId="urn:microsoft.com/office/officeart/2008/layout/LinedList"/>
    <dgm:cxn modelId="{9A1A95F8-2F33-4011-B7FB-5CD25D26C27E}" type="presOf" srcId="{0A25FA70-4752-4271-ADBF-AB64ACDBEFFF}" destId="{B839DAEF-72C5-4062-A4A1-8083F648B192}" srcOrd="0" destOrd="0" presId="urn:microsoft.com/office/officeart/2008/layout/LinedList"/>
    <dgm:cxn modelId="{4915C2FB-F16E-4D51-A625-DD680C57743A}" type="presParOf" srcId="{3D05367A-E9F9-44E0-A8F8-BAB2550F96FC}" destId="{ABD88E12-8C9E-4567-91DD-0459EC588B5E}" srcOrd="0" destOrd="0" presId="urn:microsoft.com/office/officeart/2008/layout/LinedList"/>
    <dgm:cxn modelId="{B8E81B51-62AE-45B7-9092-B0F3D62DF50A}" type="presParOf" srcId="{3D05367A-E9F9-44E0-A8F8-BAB2550F96FC}" destId="{9BFC448B-3CE1-492E-B9DA-AE207CE2B7FF}" srcOrd="1" destOrd="0" presId="urn:microsoft.com/office/officeart/2008/layout/LinedList"/>
    <dgm:cxn modelId="{7DD51E5E-A9A2-4331-9B80-065FBE3D79EB}" type="presParOf" srcId="{9BFC448B-3CE1-492E-B9DA-AE207CE2B7FF}" destId="{1CF533E4-3366-49C7-88AA-7FDF639C8F3A}" srcOrd="0" destOrd="0" presId="urn:microsoft.com/office/officeart/2008/layout/LinedList"/>
    <dgm:cxn modelId="{48BBB0D7-ADEC-46D8-BB05-01DDF9889D35}" type="presParOf" srcId="{9BFC448B-3CE1-492E-B9DA-AE207CE2B7FF}" destId="{DD023C47-A412-487D-9893-1B471409094C}" srcOrd="1" destOrd="0" presId="urn:microsoft.com/office/officeart/2008/layout/LinedList"/>
    <dgm:cxn modelId="{4EB8E594-FE42-4739-8423-D44AFC1707BE}" type="presParOf" srcId="{3D05367A-E9F9-44E0-A8F8-BAB2550F96FC}" destId="{4D72B6CA-D365-43D9-9935-A6C5B53F143B}" srcOrd="2" destOrd="0" presId="urn:microsoft.com/office/officeart/2008/layout/LinedList"/>
    <dgm:cxn modelId="{A2BB14C5-843C-49E5-A117-DF303DFC7E2D}" type="presParOf" srcId="{3D05367A-E9F9-44E0-A8F8-BAB2550F96FC}" destId="{8A65601B-B695-4F71-B24C-2F90065BBEFF}" srcOrd="3" destOrd="0" presId="urn:microsoft.com/office/officeart/2008/layout/LinedList"/>
    <dgm:cxn modelId="{804522FF-9EC4-4AC4-A63B-5C570EFD4C91}" type="presParOf" srcId="{8A65601B-B695-4F71-B24C-2F90065BBEFF}" destId="{FC908DF8-59F3-4D87-BB07-9A408746C6EC}" srcOrd="0" destOrd="0" presId="urn:microsoft.com/office/officeart/2008/layout/LinedList"/>
    <dgm:cxn modelId="{C086357F-1AF4-41B7-8D8E-1081ACDD3758}" type="presParOf" srcId="{8A65601B-B695-4F71-B24C-2F90065BBEFF}" destId="{F17BFDF2-E577-441A-BE55-02AE2E5CD115}" srcOrd="1" destOrd="0" presId="urn:microsoft.com/office/officeart/2008/layout/LinedList"/>
    <dgm:cxn modelId="{DF8C347C-1513-4D97-9506-780A2508C39C}" type="presParOf" srcId="{3D05367A-E9F9-44E0-A8F8-BAB2550F96FC}" destId="{DD5B61FF-ABE3-4C85-954B-324DDDED2286}" srcOrd="4" destOrd="0" presId="urn:microsoft.com/office/officeart/2008/layout/LinedList"/>
    <dgm:cxn modelId="{270638D4-29DA-4CDE-86F5-7AEF5BB60F61}" type="presParOf" srcId="{3D05367A-E9F9-44E0-A8F8-BAB2550F96FC}" destId="{E5D5235D-934C-4E3B-BC4F-1BBE930F1681}" srcOrd="5" destOrd="0" presId="urn:microsoft.com/office/officeart/2008/layout/LinedList"/>
    <dgm:cxn modelId="{F671F674-6CD7-4846-8174-358EEA3922B8}" type="presParOf" srcId="{E5D5235D-934C-4E3B-BC4F-1BBE930F1681}" destId="{020A0F26-62A4-40B1-9725-CF3B2BB43F30}" srcOrd="0" destOrd="0" presId="urn:microsoft.com/office/officeart/2008/layout/LinedList"/>
    <dgm:cxn modelId="{A1A6A52B-3365-4068-BBE3-B1814BA0D3BB}" type="presParOf" srcId="{E5D5235D-934C-4E3B-BC4F-1BBE930F1681}" destId="{96E89D99-0603-4A47-980C-032A731E1A18}" srcOrd="1" destOrd="0" presId="urn:microsoft.com/office/officeart/2008/layout/LinedList"/>
    <dgm:cxn modelId="{E7DB95BF-8F12-4E2C-91DD-BE9299BD90D3}" type="presParOf" srcId="{3D05367A-E9F9-44E0-A8F8-BAB2550F96FC}" destId="{E83EDDD9-9D06-4DEA-B63E-4F0AEBD593F1}" srcOrd="6" destOrd="0" presId="urn:microsoft.com/office/officeart/2008/layout/LinedList"/>
    <dgm:cxn modelId="{5B2486A1-3A0E-4D4C-A105-D4E1D04F2409}" type="presParOf" srcId="{3D05367A-E9F9-44E0-A8F8-BAB2550F96FC}" destId="{3574D91D-53E5-4A46-9B1F-A84F705F5083}" srcOrd="7" destOrd="0" presId="urn:microsoft.com/office/officeart/2008/layout/LinedList"/>
    <dgm:cxn modelId="{59BC8A48-D8DC-40F0-96A5-86834D9A1F98}" type="presParOf" srcId="{3574D91D-53E5-4A46-9B1F-A84F705F5083}" destId="{73059A64-6FA2-49C6-8A80-F55BBC791209}" srcOrd="0" destOrd="0" presId="urn:microsoft.com/office/officeart/2008/layout/LinedList"/>
    <dgm:cxn modelId="{4B3CA7CE-2967-4250-A42D-7F3ADCB3370F}" type="presParOf" srcId="{3574D91D-53E5-4A46-9B1F-A84F705F5083}" destId="{F062CD91-1AEE-4CEE-BB28-95693203979D}" srcOrd="1" destOrd="0" presId="urn:microsoft.com/office/officeart/2008/layout/LinedList"/>
    <dgm:cxn modelId="{84D1B097-467E-4374-BB0E-D48AF17BA7A5}" type="presParOf" srcId="{3D05367A-E9F9-44E0-A8F8-BAB2550F96FC}" destId="{8AE36DF6-54C3-4EDD-8858-E3960E18BEC0}" srcOrd="8" destOrd="0" presId="urn:microsoft.com/office/officeart/2008/layout/LinedList"/>
    <dgm:cxn modelId="{9716CCA2-4FC3-46E8-92A4-BD03316A62B4}" type="presParOf" srcId="{3D05367A-E9F9-44E0-A8F8-BAB2550F96FC}" destId="{E998CBC4-79E3-4D52-BBAE-C44F205D2ED2}" srcOrd="9" destOrd="0" presId="urn:microsoft.com/office/officeart/2008/layout/LinedList"/>
    <dgm:cxn modelId="{BCD91CC7-C5A1-457F-8868-D232FAB60A27}" type="presParOf" srcId="{E998CBC4-79E3-4D52-BBAE-C44F205D2ED2}" destId="{B839DAEF-72C5-4062-A4A1-8083F648B192}" srcOrd="0" destOrd="0" presId="urn:microsoft.com/office/officeart/2008/layout/LinedList"/>
    <dgm:cxn modelId="{FF5A972F-EE1F-47BA-882A-E5E9678C0D14}" type="presParOf" srcId="{E998CBC4-79E3-4D52-BBAE-C44F205D2ED2}" destId="{8D89A712-EBDE-43B1-BF67-DF2526B48054}" srcOrd="1" destOrd="0" presId="urn:microsoft.com/office/officeart/2008/layout/LinedList"/>
    <dgm:cxn modelId="{DFAF504F-663B-40F7-9EC9-7BF081D7C5E2}" type="presParOf" srcId="{3D05367A-E9F9-44E0-A8F8-BAB2550F96FC}" destId="{0B89D288-9C68-452B-84FE-ACF51046B49A}" srcOrd="10" destOrd="0" presId="urn:microsoft.com/office/officeart/2008/layout/LinedList"/>
    <dgm:cxn modelId="{DFDFBDD2-A325-49A4-929A-2603FCC9C885}" type="presParOf" srcId="{3D05367A-E9F9-44E0-A8F8-BAB2550F96FC}" destId="{05F32C75-95DC-46E6-8C22-C59D1CE2026B}" srcOrd="11" destOrd="0" presId="urn:microsoft.com/office/officeart/2008/layout/LinedList"/>
    <dgm:cxn modelId="{68C2925A-FA40-4D1E-8189-F93C6053FBC3}" type="presParOf" srcId="{05F32C75-95DC-46E6-8C22-C59D1CE2026B}" destId="{2516F905-4860-4B23-A37B-1F17D4AF7207}" srcOrd="0" destOrd="0" presId="urn:microsoft.com/office/officeart/2008/layout/LinedList"/>
    <dgm:cxn modelId="{BD5B9B67-7397-4193-8E25-065CC2C403A4}" type="presParOf" srcId="{05F32C75-95DC-46E6-8C22-C59D1CE2026B}" destId="{E30AC5CE-817C-4187-BE6F-FE79DC2BF0A4}" srcOrd="1" destOrd="0" presId="urn:microsoft.com/office/officeart/2008/layout/LinedList"/>
    <dgm:cxn modelId="{A8B85317-B4A0-4066-A6A6-CEC2CAF8F7B5}" type="presParOf" srcId="{3D05367A-E9F9-44E0-A8F8-BAB2550F96FC}" destId="{5907BECD-9777-42F2-AC53-7779760D284C}" srcOrd="12" destOrd="0" presId="urn:microsoft.com/office/officeart/2008/layout/LinedList"/>
    <dgm:cxn modelId="{962280E1-CDB9-443A-88E4-1259E1870278}" type="presParOf" srcId="{3D05367A-E9F9-44E0-A8F8-BAB2550F96FC}" destId="{F635E539-7C29-4490-9389-FCBA9413FF1C}" srcOrd="13" destOrd="0" presId="urn:microsoft.com/office/officeart/2008/layout/LinedList"/>
    <dgm:cxn modelId="{7C48A39E-96E5-4924-9751-53A13E805C26}" type="presParOf" srcId="{F635E539-7C29-4490-9389-FCBA9413FF1C}" destId="{8CB1C453-5F91-4DC6-8620-DB925192E25E}" srcOrd="0" destOrd="0" presId="urn:microsoft.com/office/officeart/2008/layout/LinedList"/>
    <dgm:cxn modelId="{EA52663D-707F-4C00-81B5-D0D9A5564514}" type="presParOf" srcId="{F635E539-7C29-4490-9389-FCBA9413FF1C}" destId="{303F903C-24AB-497A-B745-EF989BD853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EA1C4A-7480-4E35-B2E6-DE9C76B24682}" type="doc">
      <dgm:prSet loTypeId="urn:microsoft.com/office/officeart/2005/8/layout/bProcess2" loCatId="process" qsTypeId="urn:microsoft.com/office/officeart/2005/8/quickstyle/simple1" qsCatId="simple" csTypeId="urn:microsoft.com/office/officeart/2005/8/colors/accent1_2" csCatId="accent1"/>
      <dgm:spPr/>
      <dgm:t>
        <a:bodyPr/>
        <a:lstStyle/>
        <a:p>
          <a:endParaRPr lang="en-US"/>
        </a:p>
      </dgm:t>
    </dgm:pt>
    <dgm:pt modelId="{A60596C6-2EB8-4FA0-83EC-42D1F78C7FD1}">
      <dgm:prSet/>
      <dgm:spPr/>
      <dgm:t>
        <a:bodyPr/>
        <a:lstStyle/>
        <a:p>
          <a:r>
            <a:rPr lang="en-US" b="0" i="0"/>
            <a:t>Can you answer the following questions?</a:t>
          </a:r>
          <a:endParaRPr lang="en-US"/>
        </a:p>
      </dgm:t>
    </dgm:pt>
    <dgm:pt modelId="{B4136EAB-A941-4582-A5AC-3CB9531112C8}" type="parTrans" cxnId="{856DB879-E7EF-4C6D-A0C4-A40FECBB8597}">
      <dgm:prSet/>
      <dgm:spPr/>
      <dgm:t>
        <a:bodyPr/>
        <a:lstStyle/>
        <a:p>
          <a:endParaRPr lang="en-US"/>
        </a:p>
      </dgm:t>
    </dgm:pt>
    <dgm:pt modelId="{FFF9E6A7-FBD0-4EBA-8C38-E25CCDF6E964}" type="sibTrans" cxnId="{856DB879-E7EF-4C6D-A0C4-A40FECBB8597}">
      <dgm:prSet/>
      <dgm:spPr/>
      <dgm:t>
        <a:bodyPr/>
        <a:lstStyle/>
        <a:p>
          <a:endParaRPr lang="en-US"/>
        </a:p>
      </dgm:t>
    </dgm:pt>
    <dgm:pt modelId="{5C49D065-0CC9-47BF-86EB-C88AAD1BAE7F}">
      <dgm:prSet/>
      <dgm:spPr/>
      <dgm:t>
        <a:bodyPr/>
        <a:lstStyle/>
        <a:p>
          <a:r>
            <a:rPr lang="en-US" b="0" i="0" dirty="0"/>
            <a:t>Where should we take our organization in the next five years?</a:t>
          </a:r>
          <a:endParaRPr lang="en-US" dirty="0"/>
        </a:p>
      </dgm:t>
    </dgm:pt>
    <dgm:pt modelId="{87FFE55B-E732-4705-9473-5F12B312C162}" type="parTrans" cxnId="{4D1D5E66-DDD5-4AD9-AE9C-6B111EEAB927}">
      <dgm:prSet/>
      <dgm:spPr/>
      <dgm:t>
        <a:bodyPr/>
        <a:lstStyle/>
        <a:p>
          <a:endParaRPr lang="en-US"/>
        </a:p>
      </dgm:t>
    </dgm:pt>
    <dgm:pt modelId="{EB43C8A3-9F9A-47EA-9559-E6001CF1177C}" type="sibTrans" cxnId="{4D1D5E66-DDD5-4AD9-AE9C-6B111EEAB927}">
      <dgm:prSet/>
      <dgm:spPr/>
      <dgm:t>
        <a:bodyPr/>
        <a:lstStyle/>
        <a:p>
          <a:endParaRPr lang="en-US"/>
        </a:p>
      </dgm:t>
    </dgm:pt>
    <dgm:pt modelId="{0B3A60C8-EF11-488C-9B50-9126C1F7CB0A}">
      <dgm:prSet/>
      <dgm:spPr/>
      <dgm:t>
        <a:bodyPr/>
        <a:lstStyle/>
        <a:p>
          <a:r>
            <a:rPr lang="en-US" b="0" i="0" dirty="0"/>
            <a:t>Is our leadership aligned to our organization’s challenges and future direction?</a:t>
          </a:r>
          <a:endParaRPr lang="en-US" dirty="0"/>
        </a:p>
      </dgm:t>
    </dgm:pt>
    <dgm:pt modelId="{2C0E2DED-E1CB-490F-B8C1-5532223D3197}" type="parTrans" cxnId="{9D756F85-54BF-4254-9B4C-B0F19AE383B7}">
      <dgm:prSet/>
      <dgm:spPr/>
      <dgm:t>
        <a:bodyPr/>
        <a:lstStyle/>
        <a:p>
          <a:endParaRPr lang="en-US"/>
        </a:p>
      </dgm:t>
    </dgm:pt>
    <dgm:pt modelId="{2F8DDD06-72AD-4B19-AA76-8FD7C281466E}" type="sibTrans" cxnId="{9D756F85-54BF-4254-9B4C-B0F19AE383B7}">
      <dgm:prSet/>
      <dgm:spPr/>
      <dgm:t>
        <a:bodyPr/>
        <a:lstStyle/>
        <a:p>
          <a:endParaRPr lang="en-US"/>
        </a:p>
      </dgm:t>
    </dgm:pt>
    <dgm:pt modelId="{DA421B4B-8920-4FAC-9FBE-09E8CC4D3CA3}">
      <dgm:prSet/>
      <dgm:spPr/>
      <dgm:t>
        <a:bodyPr/>
        <a:lstStyle/>
        <a:p>
          <a:r>
            <a:rPr lang="en-US" b="0" i="0"/>
            <a:t>What is our promise to customers?</a:t>
          </a:r>
          <a:endParaRPr lang="en-US"/>
        </a:p>
      </dgm:t>
    </dgm:pt>
    <dgm:pt modelId="{F6A6B411-D285-4FDE-8580-3F66DDCC0236}" type="parTrans" cxnId="{796CEE5C-182F-4963-ACBC-E22CB4033028}">
      <dgm:prSet/>
      <dgm:spPr/>
      <dgm:t>
        <a:bodyPr/>
        <a:lstStyle/>
        <a:p>
          <a:endParaRPr lang="en-US"/>
        </a:p>
      </dgm:t>
    </dgm:pt>
    <dgm:pt modelId="{A03B26AF-F16B-463D-BAF5-65456583EED7}" type="sibTrans" cxnId="{796CEE5C-182F-4963-ACBC-E22CB4033028}">
      <dgm:prSet/>
      <dgm:spPr/>
      <dgm:t>
        <a:bodyPr/>
        <a:lstStyle/>
        <a:p>
          <a:endParaRPr lang="en-US"/>
        </a:p>
      </dgm:t>
    </dgm:pt>
    <dgm:pt modelId="{4F1F424D-9DCF-4C9B-80FE-84B9F71911DC}">
      <dgm:prSet/>
      <dgm:spPr/>
      <dgm:t>
        <a:bodyPr/>
        <a:lstStyle/>
        <a:p>
          <a:r>
            <a:rPr lang="en-US" b="0" i="0"/>
            <a:t>How do we align and energize our organization to consistently deliver on our promise?</a:t>
          </a:r>
          <a:endParaRPr lang="en-US"/>
        </a:p>
      </dgm:t>
    </dgm:pt>
    <dgm:pt modelId="{15BD47D2-8A6F-4FDE-96B3-7D8F105D1093}" type="parTrans" cxnId="{39D9A756-E536-4D86-8218-C12AAD93DE73}">
      <dgm:prSet/>
      <dgm:spPr/>
      <dgm:t>
        <a:bodyPr/>
        <a:lstStyle/>
        <a:p>
          <a:endParaRPr lang="en-US"/>
        </a:p>
      </dgm:t>
    </dgm:pt>
    <dgm:pt modelId="{03761C23-7385-4D5A-ACF1-C085C48638CD}" type="sibTrans" cxnId="{39D9A756-E536-4D86-8218-C12AAD93DE73}">
      <dgm:prSet/>
      <dgm:spPr/>
      <dgm:t>
        <a:bodyPr/>
        <a:lstStyle/>
        <a:p>
          <a:endParaRPr lang="en-US"/>
        </a:p>
      </dgm:t>
    </dgm:pt>
    <dgm:pt modelId="{FAAC2A8F-A9A2-495B-B3A6-FEF55DA56294}">
      <dgm:prSet/>
      <dgm:spPr/>
      <dgm:t>
        <a:bodyPr/>
        <a:lstStyle/>
        <a:p>
          <a:r>
            <a:rPr lang="en-US" b="0" i="0"/>
            <a:t>How do we maximize the value of our brand portfolio?</a:t>
          </a:r>
          <a:endParaRPr lang="en-US"/>
        </a:p>
      </dgm:t>
    </dgm:pt>
    <dgm:pt modelId="{0FE144F8-BE4C-4652-A228-51B5F15CC112}" type="parTrans" cxnId="{354B8BE2-E3F7-4F7E-B71E-59A0E857028F}">
      <dgm:prSet/>
      <dgm:spPr/>
      <dgm:t>
        <a:bodyPr/>
        <a:lstStyle/>
        <a:p>
          <a:endParaRPr lang="en-US"/>
        </a:p>
      </dgm:t>
    </dgm:pt>
    <dgm:pt modelId="{53936B84-A081-4379-8CC5-06D9F00E4D40}" type="sibTrans" cxnId="{354B8BE2-E3F7-4F7E-B71E-59A0E857028F}">
      <dgm:prSet/>
      <dgm:spPr/>
      <dgm:t>
        <a:bodyPr/>
        <a:lstStyle/>
        <a:p>
          <a:endParaRPr lang="en-US"/>
        </a:p>
      </dgm:t>
    </dgm:pt>
    <dgm:pt modelId="{72A025D5-A127-4E54-A20A-D94244EEA3E5}">
      <dgm:prSet/>
      <dgm:spPr/>
      <dgm:t>
        <a:bodyPr/>
        <a:lstStyle/>
        <a:p>
          <a:r>
            <a:rPr lang="en-US" b="0" i="0"/>
            <a:t>How do we leverage the power of our people?</a:t>
          </a:r>
          <a:endParaRPr lang="en-US"/>
        </a:p>
      </dgm:t>
    </dgm:pt>
    <dgm:pt modelId="{690FBB45-D8B3-4B6C-9B9A-5D501D988E08}" type="parTrans" cxnId="{67595329-AB28-4DFC-8474-72410D4495EF}">
      <dgm:prSet/>
      <dgm:spPr/>
      <dgm:t>
        <a:bodyPr/>
        <a:lstStyle/>
        <a:p>
          <a:endParaRPr lang="en-US"/>
        </a:p>
      </dgm:t>
    </dgm:pt>
    <dgm:pt modelId="{EEFE5CA1-4A37-4D5B-8282-ADF7E1A814BF}" type="sibTrans" cxnId="{67595329-AB28-4DFC-8474-72410D4495EF}">
      <dgm:prSet/>
      <dgm:spPr/>
      <dgm:t>
        <a:bodyPr/>
        <a:lstStyle/>
        <a:p>
          <a:endParaRPr lang="en-US"/>
        </a:p>
      </dgm:t>
    </dgm:pt>
    <dgm:pt modelId="{A533117A-BCEC-4CF1-821D-557E9B9F6AC3}" type="pres">
      <dgm:prSet presAssocID="{68EA1C4A-7480-4E35-B2E6-DE9C76B24682}" presName="diagram" presStyleCnt="0">
        <dgm:presLayoutVars>
          <dgm:dir/>
          <dgm:resizeHandles/>
        </dgm:presLayoutVars>
      </dgm:prSet>
      <dgm:spPr/>
    </dgm:pt>
    <dgm:pt modelId="{0710AD3D-363B-4587-A15A-2636933BBE5E}" type="pres">
      <dgm:prSet presAssocID="{A60596C6-2EB8-4FA0-83EC-42D1F78C7FD1}" presName="firstNode" presStyleLbl="node1" presStyleIdx="0" presStyleCnt="1">
        <dgm:presLayoutVars>
          <dgm:bulletEnabled val="1"/>
        </dgm:presLayoutVars>
      </dgm:prSet>
      <dgm:spPr/>
    </dgm:pt>
  </dgm:ptLst>
  <dgm:cxnLst>
    <dgm:cxn modelId="{0B2C240A-DC44-4D6A-9D88-091A20AFE745}" type="presOf" srcId="{0B3A60C8-EF11-488C-9B50-9126C1F7CB0A}" destId="{0710AD3D-363B-4587-A15A-2636933BBE5E}" srcOrd="0" destOrd="2" presId="urn:microsoft.com/office/officeart/2005/8/layout/bProcess2"/>
    <dgm:cxn modelId="{28ABE20E-E517-4393-B522-6C0BF1D6C48B}" type="presOf" srcId="{DA421B4B-8920-4FAC-9FBE-09E8CC4D3CA3}" destId="{0710AD3D-363B-4587-A15A-2636933BBE5E}" srcOrd="0" destOrd="3" presId="urn:microsoft.com/office/officeart/2005/8/layout/bProcess2"/>
    <dgm:cxn modelId="{EB272D21-EEE9-4695-967D-80B93ABFDEBA}" type="presOf" srcId="{5C49D065-0CC9-47BF-86EB-C88AAD1BAE7F}" destId="{0710AD3D-363B-4587-A15A-2636933BBE5E}" srcOrd="0" destOrd="1" presId="urn:microsoft.com/office/officeart/2005/8/layout/bProcess2"/>
    <dgm:cxn modelId="{20C9F028-A2DA-4A82-B33A-A2C406AF1931}" type="presOf" srcId="{4F1F424D-9DCF-4C9B-80FE-84B9F71911DC}" destId="{0710AD3D-363B-4587-A15A-2636933BBE5E}" srcOrd="0" destOrd="4" presId="urn:microsoft.com/office/officeart/2005/8/layout/bProcess2"/>
    <dgm:cxn modelId="{67595329-AB28-4DFC-8474-72410D4495EF}" srcId="{A60596C6-2EB8-4FA0-83EC-42D1F78C7FD1}" destId="{72A025D5-A127-4E54-A20A-D94244EEA3E5}" srcOrd="5" destOrd="0" parTransId="{690FBB45-D8B3-4B6C-9B9A-5D501D988E08}" sibTransId="{EEFE5CA1-4A37-4D5B-8282-ADF7E1A814BF}"/>
    <dgm:cxn modelId="{796CEE5C-182F-4963-ACBC-E22CB4033028}" srcId="{A60596C6-2EB8-4FA0-83EC-42D1F78C7FD1}" destId="{DA421B4B-8920-4FAC-9FBE-09E8CC4D3CA3}" srcOrd="2" destOrd="0" parTransId="{F6A6B411-D285-4FDE-8580-3F66DDCC0236}" sibTransId="{A03B26AF-F16B-463D-BAF5-65456583EED7}"/>
    <dgm:cxn modelId="{4D1D5E66-DDD5-4AD9-AE9C-6B111EEAB927}" srcId="{A60596C6-2EB8-4FA0-83EC-42D1F78C7FD1}" destId="{5C49D065-0CC9-47BF-86EB-C88AAD1BAE7F}" srcOrd="0" destOrd="0" parTransId="{87FFE55B-E732-4705-9473-5F12B312C162}" sibTransId="{EB43C8A3-9F9A-47EA-9559-E6001CF1177C}"/>
    <dgm:cxn modelId="{AFF8A253-723F-4A8C-954D-0759E5A72ECA}" type="presOf" srcId="{68EA1C4A-7480-4E35-B2E6-DE9C76B24682}" destId="{A533117A-BCEC-4CF1-821D-557E9B9F6AC3}" srcOrd="0" destOrd="0" presId="urn:microsoft.com/office/officeart/2005/8/layout/bProcess2"/>
    <dgm:cxn modelId="{39D9A756-E536-4D86-8218-C12AAD93DE73}" srcId="{A60596C6-2EB8-4FA0-83EC-42D1F78C7FD1}" destId="{4F1F424D-9DCF-4C9B-80FE-84B9F71911DC}" srcOrd="3" destOrd="0" parTransId="{15BD47D2-8A6F-4FDE-96B3-7D8F105D1093}" sibTransId="{03761C23-7385-4D5A-ACF1-C085C48638CD}"/>
    <dgm:cxn modelId="{856DB879-E7EF-4C6D-A0C4-A40FECBB8597}" srcId="{68EA1C4A-7480-4E35-B2E6-DE9C76B24682}" destId="{A60596C6-2EB8-4FA0-83EC-42D1F78C7FD1}" srcOrd="0" destOrd="0" parTransId="{B4136EAB-A941-4582-A5AC-3CB9531112C8}" sibTransId="{FFF9E6A7-FBD0-4EBA-8C38-E25CCDF6E964}"/>
    <dgm:cxn modelId="{9D756F85-54BF-4254-9B4C-B0F19AE383B7}" srcId="{A60596C6-2EB8-4FA0-83EC-42D1F78C7FD1}" destId="{0B3A60C8-EF11-488C-9B50-9126C1F7CB0A}" srcOrd="1" destOrd="0" parTransId="{2C0E2DED-E1CB-490F-B8C1-5532223D3197}" sibTransId="{2F8DDD06-72AD-4B19-AA76-8FD7C281466E}"/>
    <dgm:cxn modelId="{F6F2A093-739C-4B7D-9DED-009739F0E9B6}" type="presOf" srcId="{A60596C6-2EB8-4FA0-83EC-42D1F78C7FD1}" destId="{0710AD3D-363B-4587-A15A-2636933BBE5E}" srcOrd="0" destOrd="0" presId="urn:microsoft.com/office/officeart/2005/8/layout/bProcess2"/>
    <dgm:cxn modelId="{37E68DCB-0A6A-48A0-8048-BEAD43694A5D}" type="presOf" srcId="{FAAC2A8F-A9A2-495B-B3A6-FEF55DA56294}" destId="{0710AD3D-363B-4587-A15A-2636933BBE5E}" srcOrd="0" destOrd="5" presId="urn:microsoft.com/office/officeart/2005/8/layout/bProcess2"/>
    <dgm:cxn modelId="{354B8BE2-E3F7-4F7E-B71E-59A0E857028F}" srcId="{A60596C6-2EB8-4FA0-83EC-42D1F78C7FD1}" destId="{FAAC2A8F-A9A2-495B-B3A6-FEF55DA56294}" srcOrd="4" destOrd="0" parTransId="{0FE144F8-BE4C-4652-A228-51B5F15CC112}" sibTransId="{53936B84-A081-4379-8CC5-06D9F00E4D40}"/>
    <dgm:cxn modelId="{F1854BED-9BA1-4F8D-9C35-56D628EE24DA}" type="presOf" srcId="{72A025D5-A127-4E54-A20A-D94244EEA3E5}" destId="{0710AD3D-363B-4587-A15A-2636933BBE5E}" srcOrd="0" destOrd="6" presId="urn:microsoft.com/office/officeart/2005/8/layout/bProcess2"/>
    <dgm:cxn modelId="{09723215-7592-49A9-9938-CF15DF188EF3}" type="presParOf" srcId="{A533117A-BCEC-4CF1-821D-557E9B9F6AC3}" destId="{0710AD3D-363B-4587-A15A-2636933BBE5E}" srcOrd="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34C80-ED2A-4AF6-8C11-609FEFFA54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B5FF54-603A-43A8-948D-BB0D475DD1C7}">
      <dgm:prSet/>
      <dgm:spPr/>
      <dgm:t>
        <a:bodyPr/>
        <a:lstStyle/>
        <a:p>
          <a:pPr>
            <a:lnSpc>
              <a:spcPct val="100000"/>
            </a:lnSpc>
          </a:pPr>
          <a:r>
            <a:rPr lang="en-US" b="0" i="0"/>
            <a:t>How will we implement our new strategy?</a:t>
          </a:r>
          <a:endParaRPr lang="en-US"/>
        </a:p>
      </dgm:t>
    </dgm:pt>
    <dgm:pt modelId="{70216BE6-83C0-4917-80C0-0D4D730CBCD9}" type="parTrans" cxnId="{3B3A1344-97D0-418E-BC9D-BA5552CB8045}">
      <dgm:prSet/>
      <dgm:spPr/>
      <dgm:t>
        <a:bodyPr/>
        <a:lstStyle/>
        <a:p>
          <a:endParaRPr lang="en-US"/>
        </a:p>
      </dgm:t>
    </dgm:pt>
    <dgm:pt modelId="{C3BC0046-52CD-449D-A1F0-93AA83F3C3D2}" type="sibTrans" cxnId="{3B3A1344-97D0-418E-BC9D-BA5552CB8045}">
      <dgm:prSet/>
      <dgm:spPr/>
      <dgm:t>
        <a:bodyPr/>
        <a:lstStyle/>
        <a:p>
          <a:endParaRPr lang="en-US"/>
        </a:p>
      </dgm:t>
    </dgm:pt>
    <dgm:pt modelId="{2AE6C391-6D4E-4EC2-B92B-1FE95EB160FC}">
      <dgm:prSet/>
      <dgm:spPr/>
      <dgm:t>
        <a:bodyPr/>
        <a:lstStyle/>
        <a:p>
          <a:pPr>
            <a:lnSpc>
              <a:spcPct val="100000"/>
            </a:lnSpc>
          </a:pPr>
          <a:r>
            <a:rPr lang="en-US" b="0" i="0"/>
            <a:t>Will our culture enable or hinder success?</a:t>
          </a:r>
          <a:endParaRPr lang="en-US"/>
        </a:p>
      </dgm:t>
    </dgm:pt>
    <dgm:pt modelId="{332AD9A7-CCEF-4509-ABCE-07BED6424DBC}" type="parTrans" cxnId="{9161369C-8D33-4612-ACB2-5A4F0ACC27F6}">
      <dgm:prSet/>
      <dgm:spPr/>
      <dgm:t>
        <a:bodyPr/>
        <a:lstStyle/>
        <a:p>
          <a:endParaRPr lang="en-US"/>
        </a:p>
      </dgm:t>
    </dgm:pt>
    <dgm:pt modelId="{2316950E-38CC-4F05-98A3-608CD6FABF43}" type="sibTrans" cxnId="{9161369C-8D33-4612-ACB2-5A4F0ACC27F6}">
      <dgm:prSet/>
      <dgm:spPr/>
      <dgm:t>
        <a:bodyPr/>
        <a:lstStyle/>
        <a:p>
          <a:endParaRPr lang="en-US"/>
        </a:p>
      </dgm:t>
    </dgm:pt>
    <dgm:pt modelId="{33184C9C-45AD-4D7C-A28B-C6A2C3DCBB5E}">
      <dgm:prSet/>
      <dgm:spPr/>
      <dgm:t>
        <a:bodyPr/>
        <a:lstStyle/>
        <a:p>
          <a:pPr>
            <a:lnSpc>
              <a:spcPct val="100000"/>
            </a:lnSpc>
          </a:pPr>
          <a:r>
            <a:rPr lang="en-US" b="0" i="0"/>
            <a:t>Is our leadership aligned, engaged and accountable for the journey ahead?</a:t>
          </a:r>
          <a:endParaRPr lang="en-US"/>
        </a:p>
      </dgm:t>
    </dgm:pt>
    <dgm:pt modelId="{27A2CB0E-5DA0-4EA4-BEF1-37A724F80618}" type="parTrans" cxnId="{7A461B2C-D13A-407F-A598-0FA5EEB2F21B}">
      <dgm:prSet/>
      <dgm:spPr/>
      <dgm:t>
        <a:bodyPr/>
        <a:lstStyle/>
        <a:p>
          <a:endParaRPr lang="en-US"/>
        </a:p>
      </dgm:t>
    </dgm:pt>
    <dgm:pt modelId="{BAEC208F-4355-488C-BCCD-E579D827EFC8}" type="sibTrans" cxnId="{7A461B2C-D13A-407F-A598-0FA5EEB2F21B}">
      <dgm:prSet/>
      <dgm:spPr/>
      <dgm:t>
        <a:bodyPr/>
        <a:lstStyle/>
        <a:p>
          <a:endParaRPr lang="en-US"/>
        </a:p>
      </dgm:t>
    </dgm:pt>
    <dgm:pt modelId="{C780CCB1-331B-42A0-A125-30AEDC7B58CB}">
      <dgm:prSet/>
      <dgm:spPr/>
      <dgm:t>
        <a:bodyPr/>
        <a:lstStyle/>
        <a:p>
          <a:pPr>
            <a:lnSpc>
              <a:spcPct val="100000"/>
            </a:lnSpc>
          </a:pPr>
          <a:r>
            <a:rPr lang="en-US" b="0" i="0"/>
            <a:t>How do we transform our organization to drive greater value – for ourselves and for our customers?</a:t>
          </a:r>
          <a:endParaRPr lang="en-US"/>
        </a:p>
      </dgm:t>
    </dgm:pt>
    <dgm:pt modelId="{4AB5D8FC-7526-42B7-B944-C5CF4B9AD779}" type="parTrans" cxnId="{98DE285D-36F7-41CE-B4F6-1775CB01A416}">
      <dgm:prSet/>
      <dgm:spPr/>
      <dgm:t>
        <a:bodyPr/>
        <a:lstStyle/>
        <a:p>
          <a:endParaRPr lang="en-US"/>
        </a:p>
      </dgm:t>
    </dgm:pt>
    <dgm:pt modelId="{E948D94F-4C07-4217-8406-26FA33952ED5}" type="sibTrans" cxnId="{98DE285D-36F7-41CE-B4F6-1775CB01A416}">
      <dgm:prSet/>
      <dgm:spPr/>
      <dgm:t>
        <a:bodyPr/>
        <a:lstStyle/>
        <a:p>
          <a:endParaRPr lang="en-US"/>
        </a:p>
      </dgm:t>
    </dgm:pt>
    <dgm:pt modelId="{48C0289B-D125-4068-889D-B2F8D79CD877}">
      <dgm:prSet/>
      <dgm:spPr/>
      <dgm:t>
        <a:bodyPr/>
        <a:lstStyle/>
        <a:p>
          <a:pPr>
            <a:lnSpc>
              <a:spcPct val="100000"/>
            </a:lnSpc>
          </a:pPr>
          <a:r>
            <a:rPr lang="en-US" b="0" i="0"/>
            <a:t>Do we have the right capabilities in place?</a:t>
          </a:r>
          <a:endParaRPr lang="en-US"/>
        </a:p>
      </dgm:t>
    </dgm:pt>
    <dgm:pt modelId="{BE71AAA6-C12D-456C-9A2F-72DCFB6B0981}" type="parTrans" cxnId="{E1603274-4CCB-42A6-B842-9DD3DE451FDF}">
      <dgm:prSet/>
      <dgm:spPr/>
      <dgm:t>
        <a:bodyPr/>
        <a:lstStyle/>
        <a:p>
          <a:endParaRPr lang="en-US"/>
        </a:p>
      </dgm:t>
    </dgm:pt>
    <dgm:pt modelId="{4DBC7A30-A32E-456E-BFA6-C64B0B254CB1}" type="sibTrans" cxnId="{E1603274-4CCB-42A6-B842-9DD3DE451FDF}">
      <dgm:prSet/>
      <dgm:spPr/>
      <dgm:t>
        <a:bodyPr/>
        <a:lstStyle/>
        <a:p>
          <a:endParaRPr lang="en-US"/>
        </a:p>
      </dgm:t>
    </dgm:pt>
    <dgm:pt modelId="{AFE91125-AEB1-4BDF-869B-128C35E966CE}" type="pres">
      <dgm:prSet presAssocID="{9FC34C80-ED2A-4AF6-8C11-609FEFFA54AF}" presName="root" presStyleCnt="0">
        <dgm:presLayoutVars>
          <dgm:dir/>
          <dgm:resizeHandles val="exact"/>
        </dgm:presLayoutVars>
      </dgm:prSet>
      <dgm:spPr/>
    </dgm:pt>
    <dgm:pt modelId="{C4538985-C203-4CE0-A1FB-D6BB75F9B89A}" type="pres">
      <dgm:prSet presAssocID="{6CB5FF54-603A-43A8-948D-BB0D475DD1C7}" presName="compNode" presStyleCnt="0"/>
      <dgm:spPr/>
    </dgm:pt>
    <dgm:pt modelId="{E3EFB1B8-CBC0-451C-B981-5B6CC1E547E5}" type="pres">
      <dgm:prSet presAssocID="{6CB5FF54-603A-43A8-948D-BB0D475DD1C7}" presName="bgRect" presStyleLbl="bgShp" presStyleIdx="0" presStyleCnt="5"/>
      <dgm:spPr/>
    </dgm:pt>
    <dgm:pt modelId="{5D2D6A8E-8C94-4388-A8D0-1ACF0045FAA1}" type="pres">
      <dgm:prSet presAssocID="{6CB5FF54-603A-43A8-948D-BB0D475DD1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ybook"/>
        </a:ext>
      </dgm:extLst>
    </dgm:pt>
    <dgm:pt modelId="{F9B33A12-5D4C-48E2-8C9E-18CCA7011B2D}" type="pres">
      <dgm:prSet presAssocID="{6CB5FF54-603A-43A8-948D-BB0D475DD1C7}" presName="spaceRect" presStyleCnt="0"/>
      <dgm:spPr/>
    </dgm:pt>
    <dgm:pt modelId="{E13586B3-A628-426B-AC2B-004095DD4278}" type="pres">
      <dgm:prSet presAssocID="{6CB5FF54-603A-43A8-948D-BB0D475DD1C7}" presName="parTx" presStyleLbl="revTx" presStyleIdx="0" presStyleCnt="5">
        <dgm:presLayoutVars>
          <dgm:chMax val="0"/>
          <dgm:chPref val="0"/>
        </dgm:presLayoutVars>
      </dgm:prSet>
      <dgm:spPr/>
    </dgm:pt>
    <dgm:pt modelId="{5C299D70-AFCB-49CA-B9EA-7E8EA82C044C}" type="pres">
      <dgm:prSet presAssocID="{C3BC0046-52CD-449D-A1F0-93AA83F3C3D2}" presName="sibTrans" presStyleCnt="0"/>
      <dgm:spPr/>
    </dgm:pt>
    <dgm:pt modelId="{DE968ACC-3812-4171-A0C5-680C51E0D07A}" type="pres">
      <dgm:prSet presAssocID="{2AE6C391-6D4E-4EC2-B92B-1FE95EB160FC}" presName="compNode" presStyleCnt="0"/>
      <dgm:spPr/>
    </dgm:pt>
    <dgm:pt modelId="{27B6602D-D805-469B-8310-E94BC4EEC043}" type="pres">
      <dgm:prSet presAssocID="{2AE6C391-6D4E-4EC2-B92B-1FE95EB160FC}" presName="bgRect" presStyleLbl="bgShp" presStyleIdx="1" presStyleCnt="5"/>
      <dgm:spPr/>
    </dgm:pt>
    <dgm:pt modelId="{E998CC58-A37C-4278-8C76-DB1FE8C76BF8}" type="pres">
      <dgm:prSet presAssocID="{2AE6C391-6D4E-4EC2-B92B-1FE95EB160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37BC41E1-2D36-48DE-8D1C-5BEBD5E36C09}" type="pres">
      <dgm:prSet presAssocID="{2AE6C391-6D4E-4EC2-B92B-1FE95EB160FC}" presName="spaceRect" presStyleCnt="0"/>
      <dgm:spPr/>
    </dgm:pt>
    <dgm:pt modelId="{4EC73EE7-C1B0-4742-B6AA-094C965F43FB}" type="pres">
      <dgm:prSet presAssocID="{2AE6C391-6D4E-4EC2-B92B-1FE95EB160FC}" presName="parTx" presStyleLbl="revTx" presStyleIdx="1" presStyleCnt="5">
        <dgm:presLayoutVars>
          <dgm:chMax val="0"/>
          <dgm:chPref val="0"/>
        </dgm:presLayoutVars>
      </dgm:prSet>
      <dgm:spPr/>
    </dgm:pt>
    <dgm:pt modelId="{AE8DB51B-1E71-4053-AF28-110FF1AA471D}" type="pres">
      <dgm:prSet presAssocID="{2316950E-38CC-4F05-98A3-608CD6FABF43}" presName="sibTrans" presStyleCnt="0"/>
      <dgm:spPr/>
    </dgm:pt>
    <dgm:pt modelId="{6BC26BD4-4D83-418F-B08A-85316F244B71}" type="pres">
      <dgm:prSet presAssocID="{33184C9C-45AD-4D7C-A28B-C6A2C3DCBB5E}" presName="compNode" presStyleCnt="0"/>
      <dgm:spPr/>
    </dgm:pt>
    <dgm:pt modelId="{47CB2CAE-53A5-4DD1-A7F5-5A729D10DC64}" type="pres">
      <dgm:prSet presAssocID="{33184C9C-45AD-4D7C-A28B-C6A2C3DCBB5E}" presName="bgRect" presStyleLbl="bgShp" presStyleIdx="2" presStyleCnt="5"/>
      <dgm:spPr/>
    </dgm:pt>
    <dgm:pt modelId="{B3BF68D3-5340-4A79-A1F0-D45BEE8CB5E1}" type="pres">
      <dgm:prSet presAssocID="{33184C9C-45AD-4D7C-A28B-C6A2C3DCBB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2B98A946-0CC0-4ABE-AC01-1A23112C6C4E}" type="pres">
      <dgm:prSet presAssocID="{33184C9C-45AD-4D7C-A28B-C6A2C3DCBB5E}" presName="spaceRect" presStyleCnt="0"/>
      <dgm:spPr/>
    </dgm:pt>
    <dgm:pt modelId="{C1B24D14-8B1F-437F-BF9E-C8BD23288AED}" type="pres">
      <dgm:prSet presAssocID="{33184C9C-45AD-4D7C-A28B-C6A2C3DCBB5E}" presName="parTx" presStyleLbl="revTx" presStyleIdx="2" presStyleCnt="5">
        <dgm:presLayoutVars>
          <dgm:chMax val="0"/>
          <dgm:chPref val="0"/>
        </dgm:presLayoutVars>
      </dgm:prSet>
      <dgm:spPr/>
    </dgm:pt>
    <dgm:pt modelId="{62A7ED69-C8A5-496D-B6EF-51DD7F230FB0}" type="pres">
      <dgm:prSet presAssocID="{BAEC208F-4355-488C-BCCD-E579D827EFC8}" presName="sibTrans" presStyleCnt="0"/>
      <dgm:spPr/>
    </dgm:pt>
    <dgm:pt modelId="{B0B6BD95-1137-4787-A3AA-8EB991EBEB49}" type="pres">
      <dgm:prSet presAssocID="{C780CCB1-331B-42A0-A125-30AEDC7B58CB}" presName="compNode" presStyleCnt="0"/>
      <dgm:spPr/>
    </dgm:pt>
    <dgm:pt modelId="{67A7D90A-160E-479A-89A3-7EF117D73A66}" type="pres">
      <dgm:prSet presAssocID="{C780CCB1-331B-42A0-A125-30AEDC7B58CB}" presName="bgRect" presStyleLbl="bgShp" presStyleIdx="3" presStyleCnt="5"/>
      <dgm:spPr/>
    </dgm:pt>
    <dgm:pt modelId="{B68C2A61-26BD-4BF2-907A-6776DB734330}" type="pres">
      <dgm:prSet presAssocID="{C780CCB1-331B-42A0-A125-30AEDC7B58C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85CD51BB-7B86-4118-BAA0-8EE3461C0095}" type="pres">
      <dgm:prSet presAssocID="{C780CCB1-331B-42A0-A125-30AEDC7B58CB}" presName="spaceRect" presStyleCnt="0"/>
      <dgm:spPr/>
    </dgm:pt>
    <dgm:pt modelId="{2BF4BB40-9617-4F30-83A5-6C69C72E48DB}" type="pres">
      <dgm:prSet presAssocID="{C780CCB1-331B-42A0-A125-30AEDC7B58CB}" presName="parTx" presStyleLbl="revTx" presStyleIdx="3" presStyleCnt="5">
        <dgm:presLayoutVars>
          <dgm:chMax val="0"/>
          <dgm:chPref val="0"/>
        </dgm:presLayoutVars>
      </dgm:prSet>
      <dgm:spPr/>
    </dgm:pt>
    <dgm:pt modelId="{D8884502-7F80-4146-A355-DB408CF47134}" type="pres">
      <dgm:prSet presAssocID="{E948D94F-4C07-4217-8406-26FA33952ED5}" presName="sibTrans" presStyleCnt="0"/>
      <dgm:spPr/>
    </dgm:pt>
    <dgm:pt modelId="{A61B72A9-74C8-40F0-B224-675957D219F0}" type="pres">
      <dgm:prSet presAssocID="{48C0289B-D125-4068-889D-B2F8D79CD877}" presName="compNode" presStyleCnt="0"/>
      <dgm:spPr/>
    </dgm:pt>
    <dgm:pt modelId="{70D85A3C-F06B-4560-AEE4-721D955A35E5}" type="pres">
      <dgm:prSet presAssocID="{48C0289B-D125-4068-889D-B2F8D79CD877}" presName="bgRect" presStyleLbl="bgShp" presStyleIdx="4" presStyleCnt="5"/>
      <dgm:spPr/>
    </dgm:pt>
    <dgm:pt modelId="{BF06FDF8-D63B-463E-B16A-20A5B614BE8F}" type="pres">
      <dgm:prSet presAssocID="{48C0289B-D125-4068-889D-B2F8D79CD8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Network"/>
        </a:ext>
      </dgm:extLst>
    </dgm:pt>
    <dgm:pt modelId="{E0A6C485-4CE2-4E9F-A100-CF1954D225B4}" type="pres">
      <dgm:prSet presAssocID="{48C0289B-D125-4068-889D-B2F8D79CD877}" presName="spaceRect" presStyleCnt="0"/>
      <dgm:spPr/>
    </dgm:pt>
    <dgm:pt modelId="{2D69FCA6-66A1-45DE-B0F7-2B460798B80B}" type="pres">
      <dgm:prSet presAssocID="{48C0289B-D125-4068-889D-B2F8D79CD877}" presName="parTx" presStyleLbl="revTx" presStyleIdx="4" presStyleCnt="5">
        <dgm:presLayoutVars>
          <dgm:chMax val="0"/>
          <dgm:chPref val="0"/>
        </dgm:presLayoutVars>
      </dgm:prSet>
      <dgm:spPr/>
    </dgm:pt>
  </dgm:ptLst>
  <dgm:cxnLst>
    <dgm:cxn modelId="{5B72DE2A-51EE-4C14-9A47-6FAB95AE5211}" type="presOf" srcId="{9FC34C80-ED2A-4AF6-8C11-609FEFFA54AF}" destId="{AFE91125-AEB1-4BDF-869B-128C35E966CE}" srcOrd="0" destOrd="0" presId="urn:microsoft.com/office/officeart/2018/2/layout/IconVerticalSolidList"/>
    <dgm:cxn modelId="{7A461B2C-D13A-407F-A598-0FA5EEB2F21B}" srcId="{9FC34C80-ED2A-4AF6-8C11-609FEFFA54AF}" destId="{33184C9C-45AD-4D7C-A28B-C6A2C3DCBB5E}" srcOrd="2" destOrd="0" parTransId="{27A2CB0E-5DA0-4EA4-BEF1-37A724F80618}" sibTransId="{BAEC208F-4355-488C-BCCD-E579D827EFC8}"/>
    <dgm:cxn modelId="{98DE285D-36F7-41CE-B4F6-1775CB01A416}" srcId="{9FC34C80-ED2A-4AF6-8C11-609FEFFA54AF}" destId="{C780CCB1-331B-42A0-A125-30AEDC7B58CB}" srcOrd="3" destOrd="0" parTransId="{4AB5D8FC-7526-42B7-B944-C5CF4B9AD779}" sibTransId="{E948D94F-4C07-4217-8406-26FA33952ED5}"/>
    <dgm:cxn modelId="{3B3A1344-97D0-418E-BC9D-BA5552CB8045}" srcId="{9FC34C80-ED2A-4AF6-8C11-609FEFFA54AF}" destId="{6CB5FF54-603A-43A8-948D-BB0D475DD1C7}" srcOrd="0" destOrd="0" parTransId="{70216BE6-83C0-4917-80C0-0D4D730CBCD9}" sibTransId="{C3BC0046-52CD-449D-A1F0-93AA83F3C3D2}"/>
    <dgm:cxn modelId="{87C26447-7C3A-4F67-AA2E-794F74627C5C}" type="presOf" srcId="{C780CCB1-331B-42A0-A125-30AEDC7B58CB}" destId="{2BF4BB40-9617-4F30-83A5-6C69C72E48DB}" srcOrd="0" destOrd="0" presId="urn:microsoft.com/office/officeart/2018/2/layout/IconVerticalSolidList"/>
    <dgm:cxn modelId="{963D6970-0BE1-479A-ADB9-ED0870EB2E74}" type="presOf" srcId="{2AE6C391-6D4E-4EC2-B92B-1FE95EB160FC}" destId="{4EC73EE7-C1B0-4742-B6AA-094C965F43FB}" srcOrd="0" destOrd="0" presId="urn:microsoft.com/office/officeart/2018/2/layout/IconVerticalSolidList"/>
    <dgm:cxn modelId="{84630F71-3BBE-4E76-A371-A10830CACA3D}" type="presOf" srcId="{48C0289B-D125-4068-889D-B2F8D79CD877}" destId="{2D69FCA6-66A1-45DE-B0F7-2B460798B80B}" srcOrd="0" destOrd="0" presId="urn:microsoft.com/office/officeart/2018/2/layout/IconVerticalSolidList"/>
    <dgm:cxn modelId="{E1603274-4CCB-42A6-B842-9DD3DE451FDF}" srcId="{9FC34C80-ED2A-4AF6-8C11-609FEFFA54AF}" destId="{48C0289B-D125-4068-889D-B2F8D79CD877}" srcOrd="4" destOrd="0" parTransId="{BE71AAA6-C12D-456C-9A2F-72DCFB6B0981}" sibTransId="{4DBC7A30-A32E-456E-BFA6-C64B0B254CB1}"/>
    <dgm:cxn modelId="{9161369C-8D33-4612-ACB2-5A4F0ACC27F6}" srcId="{9FC34C80-ED2A-4AF6-8C11-609FEFFA54AF}" destId="{2AE6C391-6D4E-4EC2-B92B-1FE95EB160FC}" srcOrd="1" destOrd="0" parTransId="{332AD9A7-CCEF-4509-ABCE-07BED6424DBC}" sibTransId="{2316950E-38CC-4F05-98A3-608CD6FABF43}"/>
    <dgm:cxn modelId="{EC6BBE9C-B75F-4475-9BB4-9C545715DC21}" type="presOf" srcId="{33184C9C-45AD-4D7C-A28B-C6A2C3DCBB5E}" destId="{C1B24D14-8B1F-437F-BF9E-C8BD23288AED}" srcOrd="0" destOrd="0" presId="urn:microsoft.com/office/officeart/2018/2/layout/IconVerticalSolidList"/>
    <dgm:cxn modelId="{9B4876E5-3725-4A8F-B272-FA53159E2C81}" type="presOf" srcId="{6CB5FF54-603A-43A8-948D-BB0D475DD1C7}" destId="{E13586B3-A628-426B-AC2B-004095DD4278}" srcOrd="0" destOrd="0" presId="urn:microsoft.com/office/officeart/2018/2/layout/IconVerticalSolidList"/>
    <dgm:cxn modelId="{37A28375-9BF1-4CDF-8AF1-15C3EFAC15AC}" type="presParOf" srcId="{AFE91125-AEB1-4BDF-869B-128C35E966CE}" destId="{C4538985-C203-4CE0-A1FB-D6BB75F9B89A}" srcOrd="0" destOrd="0" presId="urn:microsoft.com/office/officeart/2018/2/layout/IconVerticalSolidList"/>
    <dgm:cxn modelId="{F16012C4-29BB-44EE-AF19-3A329E8886D4}" type="presParOf" srcId="{C4538985-C203-4CE0-A1FB-D6BB75F9B89A}" destId="{E3EFB1B8-CBC0-451C-B981-5B6CC1E547E5}" srcOrd="0" destOrd="0" presId="urn:microsoft.com/office/officeart/2018/2/layout/IconVerticalSolidList"/>
    <dgm:cxn modelId="{BFE8C5BA-EDF2-4B99-AB53-893C93E37496}" type="presParOf" srcId="{C4538985-C203-4CE0-A1FB-D6BB75F9B89A}" destId="{5D2D6A8E-8C94-4388-A8D0-1ACF0045FAA1}" srcOrd="1" destOrd="0" presId="urn:microsoft.com/office/officeart/2018/2/layout/IconVerticalSolidList"/>
    <dgm:cxn modelId="{0BC3A9DD-0354-49C2-9A21-7F327459945D}" type="presParOf" srcId="{C4538985-C203-4CE0-A1FB-D6BB75F9B89A}" destId="{F9B33A12-5D4C-48E2-8C9E-18CCA7011B2D}" srcOrd="2" destOrd="0" presId="urn:microsoft.com/office/officeart/2018/2/layout/IconVerticalSolidList"/>
    <dgm:cxn modelId="{59770358-211F-491F-9DF9-492689769D69}" type="presParOf" srcId="{C4538985-C203-4CE0-A1FB-D6BB75F9B89A}" destId="{E13586B3-A628-426B-AC2B-004095DD4278}" srcOrd="3" destOrd="0" presId="urn:microsoft.com/office/officeart/2018/2/layout/IconVerticalSolidList"/>
    <dgm:cxn modelId="{02523240-CEC3-461D-94DA-FA5445903038}" type="presParOf" srcId="{AFE91125-AEB1-4BDF-869B-128C35E966CE}" destId="{5C299D70-AFCB-49CA-B9EA-7E8EA82C044C}" srcOrd="1" destOrd="0" presId="urn:microsoft.com/office/officeart/2018/2/layout/IconVerticalSolidList"/>
    <dgm:cxn modelId="{5C337304-6412-4904-BBEF-6AC2E61D9DBF}" type="presParOf" srcId="{AFE91125-AEB1-4BDF-869B-128C35E966CE}" destId="{DE968ACC-3812-4171-A0C5-680C51E0D07A}" srcOrd="2" destOrd="0" presId="urn:microsoft.com/office/officeart/2018/2/layout/IconVerticalSolidList"/>
    <dgm:cxn modelId="{1BB0D742-8E13-4994-8298-F91546FDF09E}" type="presParOf" srcId="{DE968ACC-3812-4171-A0C5-680C51E0D07A}" destId="{27B6602D-D805-469B-8310-E94BC4EEC043}" srcOrd="0" destOrd="0" presId="urn:microsoft.com/office/officeart/2018/2/layout/IconVerticalSolidList"/>
    <dgm:cxn modelId="{D0065874-0D9C-4A10-9719-DC22ADA932DD}" type="presParOf" srcId="{DE968ACC-3812-4171-A0C5-680C51E0D07A}" destId="{E998CC58-A37C-4278-8C76-DB1FE8C76BF8}" srcOrd="1" destOrd="0" presId="urn:microsoft.com/office/officeart/2018/2/layout/IconVerticalSolidList"/>
    <dgm:cxn modelId="{DEBCCA24-09AA-4D54-A4E7-2FAAF35A6A17}" type="presParOf" srcId="{DE968ACC-3812-4171-A0C5-680C51E0D07A}" destId="{37BC41E1-2D36-48DE-8D1C-5BEBD5E36C09}" srcOrd="2" destOrd="0" presId="urn:microsoft.com/office/officeart/2018/2/layout/IconVerticalSolidList"/>
    <dgm:cxn modelId="{DFCA0631-46F4-4672-B2D5-FE688CE9D47E}" type="presParOf" srcId="{DE968ACC-3812-4171-A0C5-680C51E0D07A}" destId="{4EC73EE7-C1B0-4742-B6AA-094C965F43FB}" srcOrd="3" destOrd="0" presId="urn:microsoft.com/office/officeart/2018/2/layout/IconVerticalSolidList"/>
    <dgm:cxn modelId="{C2A1BF80-C932-4308-8404-AC2110E6BCEC}" type="presParOf" srcId="{AFE91125-AEB1-4BDF-869B-128C35E966CE}" destId="{AE8DB51B-1E71-4053-AF28-110FF1AA471D}" srcOrd="3" destOrd="0" presId="urn:microsoft.com/office/officeart/2018/2/layout/IconVerticalSolidList"/>
    <dgm:cxn modelId="{06510C49-9FA3-4857-B537-8C461D292DB8}" type="presParOf" srcId="{AFE91125-AEB1-4BDF-869B-128C35E966CE}" destId="{6BC26BD4-4D83-418F-B08A-85316F244B71}" srcOrd="4" destOrd="0" presId="urn:microsoft.com/office/officeart/2018/2/layout/IconVerticalSolidList"/>
    <dgm:cxn modelId="{AAE1EB82-595B-4DE9-B713-790EE59B8500}" type="presParOf" srcId="{6BC26BD4-4D83-418F-B08A-85316F244B71}" destId="{47CB2CAE-53A5-4DD1-A7F5-5A729D10DC64}" srcOrd="0" destOrd="0" presId="urn:microsoft.com/office/officeart/2018/2/layout/IconVerticalSolidList"/>
    <dgm:cxn modelId="{4FD97CD9-81A6-4EE5-9A44-3728A53EEEBF}" type="presParOf" srcId="{6BC26BD4-4D83-418F-B08A-85316F244B71}" destId="{B3BF68D3-5340-4A79-A1F0-D45BEE8CB5E1}" srcOrd="1" destOrd="0" presId="urn:microsoft.com/office/officeart/2018/2/layout/IconVerticalSolidList"/>
    <dgm:cxn modelId="{5040F6B3-D08A-4E24-BD74-4BC660E16FB5}" type="presParOf" srcId="{6BC26BD4-4D83-418F-B08A-85316F244B71}" destId="{2B98A946-0CC0-4ABE-AC01-1A23112C6C4E}" srcOrd="2" destOrd="0" presId="urn:microsoft.com/office/officeart/2018/2/layout/IconVerticalSolidList"/>
    <dgm:cxn modelId="{53A9C131-CEE8-4E72-83FE-203065481B7A}" type="presParOf" srcId="{6BC26BD4-4D83-418F-B08A-85316F244B71}" destId="{C1B24D14-8B1F-437F-BF9E-C8BD23288AED}" srcOrd="3" destOrd="0" presId="urn:microsoft.com/office/officeart/2018/2/layout/IconVerticalSolidList"/>
    <dgm:cxn modelId="{85D4CAFB-34DD-4EE0-A690-C7E54097B1D3}" type="presParOf" srcId="{AFE91125-AEB1-4BDF-869B-128C35E966CE}" destId="{62A7ED69-C8A5-496D-B6EF-51DD7F230FB0}" srcOrd="5" destOrd="0" presId="urn:microsoft.com/office/officeart/2018/2/layout/IconVerticalSolidList"/>
    <dgm:cxn modelId="{1F8B6AFA-0609-4CD6-8B25-D3E8C4A41734}" type="presParOf" srcId="{AFE91125-AEB1-4BDF-869B-128C35E966CE}" destId="{B0B6BD95-1137-4787-A3AA-8EB991EBEB49}" srcOrd="6" destOrd="0" presId="urn:microsoft.com/office/officeart/2018/2/layout/IconVerticalSolidList"/>
    <dgm:cxn modelId="{2DF0F1F4-069A-4884-9AAA-DC8C855FC6FB}" type="presParOf" srcId="{B0B6BD95-1137-4787-A3AA-8EB991EBEB49}" destId="{67A7D90A-160E-479A-89A3-7EF117D73A66}" srcOrd="0" destOrd="0" presId="urn:microsoft.com/office/officeart/2018/2/layout/IconVerticalSolidList"/>
    <dgm:cxn modelId="{B60EDE64-AF03-4B86-861A-5413E1584F01}" type="presParOf" srcId="{B0B6BD95-1137-4787-A3AA-8EB991EBEB49}" destId="{B68C2A61-26BD-4BF2-907A-6776DB734330}" srcOrd="1" destOrd="0" presId="urn:microsoft.com/office/officeart/2018/2/layout/IconVerticalSolidList"/>
    <dgm:cxn modelId="{8CFCEBE0-E510-4950-AC70-7FFBC6089905}" type="presParOf" srcId="{B0B6BD95-1137-4787-A3AA-8EB991EBEB49}" destId="{85CD51BB-7B86-4118-BAA0-8EE3461C0095}" srcOrd="2" destOrd="0" presId="urn:microsoft.com/office/officeart/2018/2/layout/IconVerticalSolidList"/>
    <dgm:cxn modelId="{EF002F3B-21FB-4435-84DB-60EAAD486A84}" type="presParOf" srcId="{B0B6BD95-1137-4787-A3AA-8EB991EBEB49}" destId="{2BF4BB40-9617-4F30-83A5-6C69C72E48DB}" srcOrd="3" destOrd="0" presId="urn:microsoft.com/office/officeart/2018/2/layout/IconVerticalSolidList"/>
    <dgm:cxn modelId="{2CFBB27F-BCDE-424F-950B-84F4D672CD22}" type="presParOf" srcId="{AFE91125-AEB1-4BDF-869B-128C35E966CE}" destId="{D8884502-7F80-4146-A355-DB408CF47134}" srcOrd="7" destOrd="0" presId="urn:microsoft.com/office/officeart/2018/2/layout/IconVerticalSolidList"/>
    <dgm:cxn modelId="{1F5D816F-1406-4CCD-93F7-434177CF8065}" type="presParOf" srcId="{AFE91125-AEB1-4BDF-869B-128C35E966CE}" destId="{A61B72A9-74C8-40F0-B224-675957D219F0}" srcOrd="8" destOrd="0" presId="urn:microsoft.com/office/officeart/2018/2/layout/IconVerticalSolidList"/>
    <dgm:cxn modelId="{62AA867F-1D1F-49DE-A4A2-06E5E73E4C4A}" type="presParOf" srcId="{A61B72A9-74C8-40F0-B224-675957D219F0}" destId="{70D85A3C-F06B-4560-AEE4-721D955A35E5}" srcOrd="0" destOrd="0" presId="urn:microsoft.com/office/officeart/2018/2/layout/IconVerticalSolidList"/>
    <dgm:cxn modelId="{0E02B408-C980-4E8F-AA27-09CEDBEC9DE4}" type="presParOf" srcId="{A61B72A9-74C8-40F0-B224-675957D219F0}" destId="{BF06FDF8-D63B-463E-B16A-20A5B614BE8F}" srcOrd="1" destOrd="0" presId="urn:microsoft.com/office/officeart/2018/2/layout/IconVerticalSolidList"/>
    <dgm:cxn modelId="{6FA257C9-723E-4F12-8391-11224241B745}" type="presParOf" srcId="{A61B72A9-74C8-40F0-B224-675957D219F0}" destId="{E0A6C485-4CE2-4E9F-A100-CF1954D225B4}" srcOrd="2" destOrd="0" presId="urn:microsoft.com/office/officeart/2018/2/layout/IconVerticalSolidList"/>
    <dgm:cxn modelId="{8C60FFF4-19EE-4E6D-A936-612622D2D980}" type="presParOf" srcId="{A61B72A9-74C8-40F0-B224-675957D219F0}" destId="{2D69FCA6-66A1-45DE-B0F7-2B460798B8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C686AD-5EC1-4967-9A29-E713A1A4F9E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436C195-A95A-4887-8860-D7277776114B}">
      <dgm:prSet custT="1"/>
      <dgm:spPr/>
      <dgm:t>
        <a:bodyPr/>
        <a:lstStyle/>
        <a:p>
          <a:pPr>
            <a:lnSpc>
              <a:spcPct val="100000"/>
            </a:lnSpc>
            <a:defRPr cap="all"/>
          </a:pPr>
          <a:r>
            <a:rPr lang="en-US" sz="2800" dirty="0">
              <a:solidFill>
                <a:schemeClr val="bg1"/>
              </a:solidFill>
            </a:rPr>
            <a:t>Affinity Marketing?</a:t>
          </a:r>
        </a:p>
      </dgm:t>
    </dgm:pt>
    <dgm:pt modelId="{24A62A50-17F5-463A-B174-7F5866CCAA88}" type="parTrans" cxnId="{61FE7B1F-E198-4DA6-8640-6371FE031ABF}">
      <dgm:prSet/>
      <dgm:spPr/>
      <dgm:t>
        <a:bodyPr/>
        <a:lstStyle/>
        <a:p>
          <a:endParaRPr lang="en-US"/>
        </a:p>
      </dgm:t>
    </dgm:pt>
    <dgm:pt modelId="{18CEFF6A-B832-4FC2-ACC4-973788611F00}" type="sibTrans" cxnId="{61FE7B1F-E198-4DA6-8640-6371FE031ABF}">
      <dgm:prSet/>
      <dgm:spPr/>
      <dgm:t>
        <a:bodyPr/>
        <a:lstStyle/>
        <a:p>
          <a:endParaRPr lang="en-US"/>
        </a:p>
      </dgm:t>
    </dgm:pt>
    <dgm:pt modelId="{CEB48581-F215-401C-B872-5788651FFB71}">
      <dgm:prSet custT="1"/>
      <dgm:spPr/>
      <dgm:t>
        <a:bodyPr/>
        <a:lstStyle/>
        <a:p>
          <a:pPr>
            <a:lnSpc>
              <a:spcPct val="100000"/>
            </a:lnSpc>
            <a:defRPr cap="all"/>
          </a:pPr>
          <a:r>
            <a:rPr lang="en-US" sz="2000" dirty="0">
              <a:solidFill>
                <a:schemeClr val="bg1"/>
              </a:solidFill>
            </a:rPr>
            <a:t>Involves a mutually beneficial partnership between two brands. It is sometimes called co-marketing, co-branding, or partnership marketing.</a:t>
          </a:r>
        </a:p>
      </dgm:t>
    </dgm:pt>
    <dgm:pt modelId="{9ECF6A1B-9B5F-452D-AC8B-030B13BEF1EA}" type="parTrans" cxnId="{9C7E4E53-7D66-444D-95F2-44484E6ACF45}">
      <dgm:prSet/>
      <dgm:spPr/>
      <dgm:t>
        <a:bodyPr/>
        <a:lstStyle/>
        <a:p>
          <a:endParaRPr lang="en-US"/>
        </a:p>
      </dgm:t>
    </dgm:pt>
    <dgm:pt modelId="{A8E8398F-7E1C-4158-8FA2-E2EAD1D82C01}" type="sibTrans" cxnId="{9C7E4E53-7D66-444D-95F2-44484E6ACF45}">
      <dgm:prSet/>
      <dgm:spPr/>
      <dgm:t>
        <a:bodyPr/>
        <a:lstStyle/>
        <a:p>
          <a:endParaRPr lang="en-US"/>
        </a:p>
      </dgm:t>
    </dgm:pt>
    <dgm:pt modelId="{40C95212-54A6-4A4E-9E4F-0E0BBC3C4A10}">
      <dgm:prSet/>
      <dgm:spPr/>
      <dgm:t>
        <a:bodyPr/>
        <a:lstStyle/>
        <a:p>
          <a:pPr>
            <a:lnSpc>
              <a:spcPct val="100000"/>
            </a:lnSpc>
            <a:defRPr cap="all"/>
          </a:pPr>
          <a:r>
            <a:rPr lang="en-US" dirty="0">
              <a:solidFill>
                <a:schemeClr val="bg1"/>
              </a:solidFill>
            </a:rPr>
            <a:t>Partners with a non-competing organization to offer products, services, or other benefits to both their target audiences. </a:t>
          </a:r>
        </a:p>
      </dgm:t>
    </dgm:pt>
    <dgm:pt modelId="{DA21B2F6-BB5F-44F9-A8DD-64B24986CC3F}" type="parTrans" cxnId="{9AA9E194-BA8C-4C26-BA50-FFA11FC53EE5}">
      <dgm:prSet/>
      <dgm:spPr/>
      <dgm:t>
        <a:bodyPr/>
        <a:lstStyle/>
        <a:p>
          <a:endParaRPr lang="en-US"/>
        </a:p>
      </dgm:t>
    </dgm:pt>
    <dgm:pt modelId="{7956D6A6-7569-4C38-972B-5CE25321B032}" type="sibTrans" cxnId="{9AA9E194-BA8C-4C26-BA50-FFA11FC53EE5}">
      <dgm:prSet/>
      <dgm:spPr/>
      <dgm:t>
        <a:bodyPr/>
        <a:lstStyle/>
        <a:p>
          <a:endParaRPr lang="en-US"/>
        </a:p>
      </dgm:t>
    </dgm:pt>
    <dgm:pt modelId="{F4CB1791-D8B7-4D5C-8445-E8B597BAB42B}">
      <dgm:prSet/>
      <dgm:spPr/>
      <dgm:t>
        <a:bodyPr/>
        <a:lstStyle/>
        <a:p>
          <a:pPr>
            <a:lnSpc>
              <a:spcPct val="100000"/>
            </a:lnSpc>
            <a:defRPr cap="all"/>
          </a:pPr>
          <a:r>
            <a:rPr lang="en-US" dirty="0">
              <a:solidFill>
                <a:schemeClr val="bg1"/>
              </a:solidFill>
            </a:rPr>
            <a:t>Benefit: </a:t>
          </a:r>
        </a:p>
        <a:p>
          <a:pPr>
            <a:lnSpc>
              <a:spcPct val="100000"/>
            </a:lnSpc>
            <a:defRPr cap="all"/>
          </a:pPr>
          <a:r>
            <a:rPr lang="en-US" dirty="0">
              <a:solidFill>
                <a:schemeClr val="bg1"/>
              </a:solidFill>
            </a:rPr>
            <a:t>INCREASED brand awareness and GROW customer base!</a:t>
          </a:r>
        </a:p>
      </dgm:t>
    </dgm:pt>
    <dgm:pt modelId="{19835CF8-7214-476E-9E85-024A0ACE59A4}" type="parTrans" cxnId="{A23EA2D2-1449-4B3C-AE46-343D29215D19}">
      <dgm:prSet/>
      <dgm:spPr/>
      <dgm:t>
        <a:bodyPr/>
        <a:lstStyle/>
        <a:p>
          <a:endParaRPr lang="en-US"/>
        </a:p>
      </dgm:t>
    </dgm:pt>
    <dgm:pt modelId="{62D4B21C-CD9B-4564-902F-26CE80F78647}" type="sibTrans" cxnId="{A23EA2D2-1449-4B3C-AE46-343D29215D19}">
      <dgm:prSet/>
      <dgm:spPr/>
      <dgm:t>
        <a:bodyPr/>
        <a:lstStyle/>
        <a:p>
          <a:endParaRPr lang="en-US"/>
        </a:p>
      </dgm:t>
    </dgm:pt>
    <dgm:pt modelId="{627838CD-A4A1-4797-AAAC-59B9422A7200}" type="pres">
      <dgm:prSet presAssocID="{FBC686AD-5EC1-4967-9A29-E713A1A4F9E3}" presName="root" presStyleCnt="0">
        <dgm:presLayoutVars>
          <dgm:dir/>
          <dgm:resizeHandles val="exact"/>
        </dgm:presLayoutVars>
      </dgm:prSet>
      <dgm:spPr/>
    </dgm:pt>
    <dgm:pt modelId="{906C868F-CA0F-4464-BB20-51A7A4A25387}" type="pres">
      <dgm:prSet presAssocID="{7436C195-A95A-4887-8860-D7277776114B}" presName="compNode" presStyleCnt="0"/>
      <dgm:spPr/>
    </dgm:pt>
    <dgm:pt modelId="{9E3638D5-B3D1-455E-9A48-3100D5A96927}" type="pres">
      <dgm:prSet presAssocID="{7436C195-A95A-4887-8860-D7277776114B}" presName="iconBgRect" presStyleLbl="bgShp" presStyleIdx="0" presStyleCnt="4"/>
      <dgm:spPr/>
    </dgm:pt>
    <dgm:pt modelId="{9BE9318E-5808-40D6-84AB-5676EB5AB7CE}" type="pres">
      <dgm:prSet presAssocID="{7436C195-A95A-4887-8860-D727777611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BF347B91-7C09-4F7F-9687-66F322D309F6}" type="pres">
      <dgm:prSet presAssocID="{7436C195-A95A-4887-8860-D7277776114B}" presName="spaceRect" presStyleCnt="0"/>
      <dgm:spPr/>
    </dgm:pt>
    <dgm:pt modelId="{CE0CD1D9-461F-48D9-8E07-BDFA978BB0A6}" type="pres">
      <dgm:prSet presAssocID="{7436C195-A95A-4887-8860-D7277776114B}" presName="textRect" presStyleLbl="revTx" presStyleIdx="0" presStyleCnt="4">
        <dgm:presLayoutVars>
          <dgm:chMax val="1"/>
          <dgm:chPref val="1"/>
        </dgm:presLayoutVars>
      </dgm:prSet>
      <dgm:spPr/>
    </dgm:pt>
    <dgm:pt modelId="{B5AA959C-01EB-4E63-B418-F81723C2B527}" type="pres">
      <dgm:prSet presAssocID="{18CEFF6A-B832-4FC2-ACC4-973788611F00}" presName="sibTrans" presStyleCnt="0"/>
      <dgm:spPr/>
    </dgm:pt>
    <dgm:pt modelId="{E6B94EF0-C8EA-4218-8E84-D083A290AA1E}" type="pres">
      <dgm:prSet presAssocID="{CEB48581-F215-401C-B872-5788651FFB71}" presName="compNode" presStyleCnt="0"/>
      <dgm:spPr/>
    </dgm:pt>
    <dgm:pt modelId="{6C7924E8-24AD-4B42-BF69-262BBB7ABAB7}" type="pres">
      <dgm:prSet presAssocID="{CEB48581-F215-401C-B872-5788651FFB71}" presName="iconBgRect" presStyleLbl="bgShp" presStyleIdx="1" presStyleCnt="4"/>
      <dgm:spPr/>
    </dgm:pt>
    <dgm:pt modelId="{6203E182-5DFC-4D3C-807B-4339E16F0CB4}" type="pres">
      <dgm:prSet presAssocID="{CEB48581-F215-401C-B872-5788651FFB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ximize"/>
        </a:ext>
      </dgm:extLst>
    </dgm:pt>
    <dgm:pt modelId="{3266BF29-7B7D-4AFD-A4AA-A794AEE5A8E3}" type="pres">
      <dgm:prSet presAssocID="{CEB48581-F215-401C-B872-5788651FFB71}" presName="spaceRect" presStyleCnt="0"/>
      <dgm:spPr/>
    </dgm:pt>
    <dgm:pt modelId="{DBCADFD0-A501-406B-B965-4BEA7AFB57D0}" type="pres">
      <dgm:prSet presAssocID="{CEB48581-F215-401C-B872-5788651FFB71}" presName="textRect" presStyleLbl="revTx" presStyleIdx="1" presStyleCnt="4">
        <dgm:presLayoutVars>
          <dgm:chMax val="1"/>
          <dgm:chPref val="1"/>
        </dgm:presLayoutVars>
      </dgm:prSet>
      <dgm:spPr/>
    </dgm:pt>
    <dgm:pt modelId="{725C1CB1-D4F4-413C-8046-768710CD0398}" type="pres">
      <dgm:prSet presAssocID="{A8E8398F-7E1C-4158-8FA2-E2EAD1D82C01}" presName="sibTrans" presStyleCnt="0"/>
      <dgm:spPr/>
    </dgm:pt>
    <dgm:pt modelId="{85EEB112-046E-47B4-866D-20D566F7461C}" type="pres">
      <dgm:prSet presAssocID="{40C95212-54A6-4A4E-9E4F-0E0BBC3C4A10}" presName="compNode" presStyleCnt="0"/>
      <dgm:spPr/>
    </dgm:pt>
    <dgm:pt modelId="{5172195E-64DC-4DA8-9D59-3A55A895C356}" type="pres">
      <dgm:prSet presAssocID="{40C95212-54A6-4A4E-9E4F-0E0BBC3C4A10}" presName="iconBgRect" presStyleLbl="bgShp" presStyleIdx="2" presStyleCnt="4"/>
      <dgm:spPr/>
    </dgm:pt>
    <dgm:pt modelId="{8A08F37C-766A-4332-AC28-A4DAE4A4B50B}" type="pres">
      <dgm:prSet presAssocID="{40C95212-54A6-4A4E-9E4F-0E0BBC3C4A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tical disc"/>
        </a:ext>
      </dgm:extLst>
    </dgm:pt>
    <dgm:pt modelId="{C697676F-4601-46A5-90E1-B7A1E3113552}" type="pres">
      <dgm:prSet presAssocID="{40C95212-54A6-4A4E-9E4F-0E0BBC3C4A10}" presName="spaceRect" presStyleCnt="0"/>
      <dgm:spPr/>
    </dgm:pt>
    <dgm:pt modelId="{84EC1270-F00D-49BF-8749-EF618919DD8A}" type="pres">
      <dgm:prSet presAssocID="{40C95212-54A6-4A4E-9E4F-0E0BBC3C4A10}" presName="textRect" presStyleLbl="revTx" presStyleIdx="2" presStyleCnt="4">
        <dgm:presLayoutVars>
          <dgm:chMax val="1"/>
          <dgm:chPref val="1"/>
        </dgm:presLayoutVars>
      </dgm:prSet>
      <dgm:spPr/>
    </dgm:pt>
    <dgm:pt modelId="{33E3DC15-D3EE-42E5-82A9-B9E8D4940949}" type="pres">
      <dgm:prSet presAssocID="{7956D6A6-7569-4C38-972B-5CE25321B032}" presName="sibTrans" presStyleCnt="0"/>
      <dgm:spPr/>
    </dgm:pt>
    <dgm:pt modelId="{CDC18017-B1A6-470C-B9FD-634998714DBB}" type="pres">
      <dgm:prSet presAssocID="{F4CB1791-D8B7-4D5C-8445-E8B597BAB42B}" presName="compNode" presStyleCnt="0"/>
      <dgm:spPr/>
    </dgm:pt>
    <dgm:pt modelId="{856913A2-8F2D-4527-BB92-8D1F27F145E7}" type="pres">
      <dgm:prSet presAssocID="{F4CB1791-D8B7-4D5C-8445-E8B597BAB42B}" presName="iconBgRect" presStyleLbl="bgShp" presStyleIdx="3" presStyleCnt="4"/>
      <dgm:spPr/>
    </dgm:pt>
    <dgm:pt modelId="{E1299682-7947-4B0D-8CB6-3D9E4D1BBBEE}" type="pres">
      <dgm:prSet presAssocID="{F4CB1791-D8B7-4D5C-8445-E8B597BAB4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34157DE5-A5EC-4678-B451-63BCE5389B66}" type="pres">
      <dgm:prSet presAssocID="{F4CB1791-D8B7-4D5C-8445-E8B597BAB42B}" presName="spaceRect" presStyleCnt="0"/>
      <dgm:spPr/>
    </dgm:pt>
    <dgm:pt modelId="{7DD41794-D1AD-4CB9-B4D5-A5142D404709}" type="pres">
      <dgm:prSet presAssocID="{F4CB1791-D8B7-4D5C-8445-E8B597BAB42B}" presName="textRect" presStyleLbl="revTx" presStyleIdx="3" presStyleCnt="4">
        <dgm:presLayoutVars>
          <dgm:chMax val="1"/>
          <dgm:chPref val="1"/>
        </dgm:presLayoutVars>
      </dgm:prSet>
      <dgm:spPr/>
    </dgm:pt>
  </dgm:ptLst>
  <dgm:cxnLst>
    <dgm:cxn modelId="{61FE7B1F-E198-4DA6-8640-6371FE031ABF}" srcId="{FBC686AD-5EC1-4967-9A29-E713A1A4F9E3}" destId="{7436C195-A95A-4887-8860-D7277776114B}" srcOrd="0" destOrd="0" parTransId="{24A62A50-17F5-463A-B174-7F5866CCAA88}" sibTransId="{18CEFF6A-B832-4FC2-ACC4-973788611F00}"/>
    <dgm:cxn modelId="{B1662821-9A03-444C-9AA9-6A9AA02C94FD}" type="presOf" srcId="{FBC686AD-5EC1-4967-9A29-E713A1A4F9E3}" destId="{627838CD-A4A1-4797-AAAC-59B9422A7200}" srcOrd="0" destOrd="0" presId="urn:microsoft.com/office/officeart/2018/5/layout/IconCircleLabelList"/>
    <dgm:cxn modelId="{E8DC2B61-7BE3-4D13-A51E-A25CE34487FD}" type="presOf" srcId="{F4CB1791-D8B7-4D5C-8445-E8B597BAB42B}" destId="{7DD41794-D1AD-4CB9-B4D5-A5142D404709}" srcOrd="0" destOrd="0" presId="urn:microsoft.com/office/officeart/2018/5/layout/IconCircleLabelList"/>
    <dgm:cxn modelId="{DAE50A68-437B-4463-A0B7-55CFE61AC5F0}" type="presOf" srcId="{40C95212-54A6-4A4E-9E4F-0E0BBC3C4A10}" destId="{84EC1270-F00D-49BF-8749-EF618919DD8A}" srcOrd="0" destOrd="0" presId="urn:microsoft.com/office/officeart/2018/5/layout/IconCircleLabelList"/>
    <dgm:cxn modelId="{9C7E4E53-7D66-444D-95F2-44484E6ACF45}" srcId="{FBC686AD-5EC1-4967-9A29-E713A1A4F9E3}" destId="{CEB48581-F215-401C-B872-5788651FFB71}" srcOrd="1" destOrd="0" parTransId="{9ECF6A1B-9B5F-452D-AC8B-030B13BEF1EA}" sibTransId="{A8E8398F-7E1C-4158-8FA2-E2EAD1D82C01}"/>
    <dgm:cxn modelId="{B6DBF45A-F1A5-4446-BB99-3A7FF2D8613F}" type="presOf" srcId="{CEB48581-F215-401C-B872-5788651FFB71}" destId="{DBCADFD0-A501-406B-B965-4BEA7AFB57D0}" srcOrd="0" destOrd="0" presId="urn:microsoft.com/office/officeart/2018/5/layout/IconCircleLabelList"/>
    <dgm:cxn modelId="{9AA9E194-BA8C-4C26-BA50-FFA11FC53EE5}" srcId="{FBC686AD-5EC1-4967-9A29-E713A1A4F9E3}" destId="{40C95212-54A6-4A4E-9E4F-0E0BBC3C4A10}" srcOrd="2" destOrd="0" parTransId="{DA21B2F6-BB5F-44F9-A8DD-64B24986CC3F}" sibTransId="{7956D6A6-7569-4C38-972B-5CE25321B032}"/>
    <dgm:cxn modelId="{6A90CDAD-C3D4-4E1A-BDA1-689A97AEDB8E}" type="presOf" srcId="{7436C195-A95A-4887-8860-D7277776114B}" destId="{CE0CD1D9-461F-48D9-8E07-BDFA978BB0A6}" srcOrd="0" destOrd="0" presId="urn:microsoft.com/office/officeart/2018/5/layout/IconCircleLabelList"/>
    <dgm:cxn modelId="{A23EA2D2-1449-4B3C-AE46-343D29215D19}" srcId="{FBC686AD-5EC1-4967-9A29-E713A1A4F9E3}" destId="{F4CB1791-D8B7-4D5C-8445-E8B597BAB42B}" srcOrd="3" destOrd="0" parTransId="{19835CF8-7214-476E-9E85-024A0ACE59A4}" sibTransId="{62D4B21C-CD9B-4564-902F-26CE80F78647}"/>
    <dgm:cxn modelId="{B3E46AE0-170F-4B19-B4BA-B04C251497F3}" type="presParOf" srcId="{627838CD-A4A1-4797-AAAC-59B9422A7200}" destId="{906C868F-CA0F-4464-BB20-51A7A4A25387}" srcOrd="0" destOrd="0" presId="urn:microsoft.com/office/officeart/2018/5/layout/IconCircleLabelList"/>
    <dgm:cxn modelId="{A534FA4B-0823-4D04-BB00-F9A5CA721CE4}" type="presParOf" srcId="{906C868F-CA0F-4464-BB20-51A7A4A25387}" destId="{9E3638D5-B3D1-455E-9A48-3100D5A96927}" srcOrd="0" destOrd="0" presId="urn:microsoft.com/office/officeart/2018/5/layout/IconCircleLabelList"/>
    <dgm:cxn modelId="{E50FB140-2DE5-4A40-B8B5-D031CE8504FE}" type="presParOf" srcId="{906C868F-CA0F-4464-BB20-51A7A4A25387}" destId="{9BE9318E-5808-40D6-84AB-5676EB5AB7CE}" srcOrd="1" destOrd="0" presId="urn:microsoft.com/office/officeart/2018/5/layout/IconCircleLabelList"/>
    <dgm:cxn modelId="{C43DB8C2-0F5E-4BCA-9F6C-041684F1E926}" type="presParOf" srcId="{906C868F-CA0F-4464-BB20-51A7A4A25387}" destId="{BF347B91-7C09-4F7F-9687-66F322D309F6}" srcOrd="2" destOrd="0" presId="urn:microsoft.com/office/officeart/2018/5/layout/IconCircleLabelList"/>
    <dgm:cxn modelId="{8B6FC588-1876-42AD-9FEE-818102F72A5A}" type="presParOf" srcId="{906C868F-CA0F-4464-BB20-51A7A4A25387}" destId="{CE0CD1D9-461F-48D9-8E07-BDFA978BB0A6}" srcOrd="3" destOrd="0" presId="urn:microsoft.com/office/officeart/2018/5/layout/IconCircleLabelList"/>
    <dgm:cxn modelId="{077B0571-A084-472C-989A-E196F5F5DD52}" type="presParOf" srcId="{627838CD-A4A1-4797-AAAC-59B9422A7200}" destId="{B5AA959C-01EB-4E63-B418-F81723C2B527}" srcOrd="1" destOrd="0" presId="urn:microsoft.com/office/officeart/2018/5/layout/IconCircleLabelList"/>
    <dgm:cxn modelId="{17CFE97C-3482-4FAE-AD43-7E51555A9257}" type="presParOf" srcId="{627838CD-A4A1-4797-AAAC-59B9422A7200}" destId="{E6B94EF0-C8EA-4218-8E84-D083A290AA1E}" srcOrd="2" destOrd="0" presId="urn:microsoft.com/office/officeart/2018/5/layout/IconCircleLabelList"/>
    <dgm:cxn modelId="{076BDDC7-0E02-4A45-A91D-21A2337066BB}" type="presParOf" srcId="{E6B94EF0-C8EA-4218-8E84-D083A290AA1E}" destId="{6C7924E8-24AD-4B42-BF69-262BBB7ABAB7}" srcOrd="0" destOrd="0" presId="urn:microsoft.com/office/officeart/2018/5/layout/IconCircleLabelList"/>
    <dgm:cxn modelId="{8749A79A-3A15-4316-BAB1-D3A9C2E640A5}" type="presParOf" srcId="{E6B94EF0-C8EA-4218-8E84-D083A290AA1E}" destId="{6203E182-5DFC-4D3C-807B-4339E16F0CB4}" srcOrd="1" destOrd="0" presId="urn:microsoft.com/office/officeart/2018/5/layout/IconCircleLabelList"/>
    <dgm:cxn modelId="{78419231-8B36-4699-B70C-1B9979D5C067}" type="presParOf" srcId="{E6B94EF0-C8EA-4218-8E84-D083A290AA1E}" destId="{3266BF29-7B7D-4AFD-A4AA-A794AEE5A8E3}" srcOrd="2" destOrd="0" presId="urn:microsoft.com/office/officeart/2018/5/layout/IconCircleLabelList"/>
    <dgm:cxn modelId="{9C96C6F9-82B6-437A-901A-3F3B2D0C2892}" type="presParOf" srcId="{E6B94EF0-C8EA-4218-8E84-D083A290AA1E}" destId="{DBCADFD0-A501-406B-B965-4BEA7AFB57D0}" srcOrd="3" destOrd="0" presId="urn:microsoft.com/office/officeart/2018/5/layout/IconCircleLabelList"/>
    <dgm:cxn modelId="{85B6CB9E-1E69-4AD8-8BF5-33CA6654F269}" type="presParOf" srcId="{627838CD-A4A1-4797-AAAC-59B9422A7200}" destId="{725C1CB1-D4F4-413C-8046-768710CD0398}" srcOrd="3" destOrd="0" presId="urn:microsoft.com/office/officeart/2018/5/layout/IconCircleLabelList"/>
    <dgm:cxn modelId="{DC9D1FB5-04F9-42C1-99CA-A47CAE570B8C}" type="presParOf" srcId="{627838CD-A4A1-4797-AAAC-59B9422A7200}" destId="{85EEB112-046E-47B4-866D-20D566F7461C}" srcOrd="4" destOrd="0" presId="urn:microsoft.com/office/officeart/2018/5/layout/IconCircleLabelList"/>
    <dgm:cxn modelId="{4470C871-21E6-4006-B5A5-E54377E60B48}" type="presParOf" srcId="{85EEB112-046E-47B4-866D-20D566F7461C}" destId="{5172195E-64DC-4DA8-9D59-3A55A895C356}" srcOrd="0" destOrd="0" presId="urn:microsoft.com/office/officeart/2018/5/layout/IconCircleLabelList"/>
    <dgm:cxn modelId="{0BAADBEF-8496-4FFF-A5C6-0BBAF3ED0233}" type="presParOf" srcId="{85EEB112-046E-47B4-866D-20D566F7461C}" destId="{8A08F37C-766A-4332-AC28-A4DAE4A4B50B}" srcOrd="1" destOrd="0" presId="urn:microsoft.com/office/officeart/2018/5/layout/IconCircleLabelList"/>
    <dgm:cxn modelId="{6C50D34A-DBCA-49B3-841A-1F4468811D60}" type="presParOf" srcId="{85EEB112-046E-47B4-866D-20D566F7461C}" destId="{C697676F-4601-46A5-90E1-B7A1E3113552}" srcOrd="2" destOrd="0" presId="urn:microsoft.com/office/officeart/2018/5/layout/IconCircleLabelList"/>
    <dgm:cxn modelId="{4D76757E-6EF2-4974-B2C5-CB6D421B7906}" type="presParOf" srcId="{85EEB112-046E-47B4-866D-20D566F7461C}" destId="{84EC1270-F00D-49BF-8749-EF618919DD8A}" srcOrd="3" destOrd="0" presId="urn:microsoft.com/office/officeart/2018/5/layout/IconCircleLabelList"/>
    <dgm:cxn modelId="{035A996D-518C-41A1-8B9C-2B78B6622356}" type="presParOf" srcId="{627838CD-A4A1-4797-AAAC-59B9422A7200}" destId="{33E3DC15-D3EE-42E5-82A9-B9E8D4940949}" srcOrd="5" destOrd="0" presId="urn:microsoft.com/office/officeart/2018/5/layout/IconCircleLabelList"/>
    <dgm:cxn modelId="{C5428512-9D3B-4F2E-AAA2-CA81462A168C}" type="presParOf" srcId="{627838CD-A4A1-4797-AAAC-59B9422A7200}" destId="{CDC18017-B1A6-470C-B9FD-634998714DBB}" srcOrd="6" destOrd="0" presId="urn:microsoft.com/office/officeart/2018/5/layout/IconCircleLabelList"/>
    <dgm:cxn modelId="{2F005BFB-B030-46E8-A95B-477FDABB95D3}" type="presParOf" srcId="{CDC18017-B1A6-470C-B9FD-634998714DBB}" destId="{856913A2-8F2D-4527-BB92-8D1F27F145E7}" srcOrd="0" destOrd="0" presId="urn:microsoft.com/office/officeart/2018/5/layout/IconCircleLabelList"/>
    <dgm:cxn modelId="{1247E776-7795-4F61-9CB6-D700C51BC644}" type="presParOf" srcId="{CDC18017-B1A6-470C-B9FD-634998714DBB}" destId="{E1299682-7947-4B0D-8CB6-3D9E4D1BBBEE}" srcOrd="1" destOrd="0" presId="urn:microsoft.com/office/officeart/2018/5/layout/IconCircleLabelList"/>
    <dgm:cxn modelId="{4A355CC0-F7B3-45DB-AE11-4415340363F9}" type="presParOf" srcId="{CDC18017-B1A6-470C-B9FD-634998714DBB}" destId="{34157DE5-A5EC-4678-B451-63BCE5389B66}" srcOrd="2" destOrd="0" presId="urn:microsoft.com/office/officeart/2018/5/layout/IconCircleLabelList"/>
    <dgm:cxn modelId="{A8CFA57C-D825-432D-AE3C-E2660361BC38}" type="presParOf" srcId="{CDC18017-B1A6-470C-B9FD-634998714DBB}" destId="{7DD41794-D1AD-4CB9-B4D5-A5142D4047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B8D73F-CFE0-4D7A-B106-C295ACCFFD2A}"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CB5C9336-09E0-47C2-B9CC-06B3642637BF}">
      <dgm:prSet/>
      <dgm:spPr/>
      <dgm:t>
        <a:bodyPr/>
        <a:lstStyle/>
        <a:p>
          <a:r>
            <a:rPr lang="en-US"/>
            <a:t>Why do Affinity Alliances Work?</a:t>
          </a:r>
        </a:p>
      </dgm:t>
    </dgm:pt>
    <dgm:pt modelId="{49CD31A0-8AB1-46F0-8313-E34E608A4BFB}" type="parTrans" cxnId="{F29BC0B8-8206-4DC1-95BE-B3D1B671B023}">
      <dgm:prSet/>
      <dgm:spPr/>
      <dgm:t>
        <a:bodyPr/>
        <a:lstStyle/>
        <a:p>
          <a:endParaRPr lang="en-US"/>
        </a:p>
      </dgm:t>
    </dgm:pt>
    <dgm:pt modelId="{48D52DEB-0AAE-448F-9921-C32318636C4F}" type="sibTrans" cxnId="{F29BC0B8-8206-4DC1-95BE-B3D1B671B023}">
      <dgm:prSet/>
      <dgm:spPr/>
      <dgm:t>
        <a:bodyPr/>
        <a:lstStyle/>
        <a:p>
          <a:endParaRPr lang="en-US"/>
        </a:p>
      </dgm:t>
    </dgm:pt>
    <dgm:pt modelId="{62AD8504-A923-44B2-85AE-2ABBA55652E6}">
      <dgm:prSet/>
      <dgm:spPr/>
      <dgm:t>
        <a:bodyPr/>
        <a:lstStyle/>
        <a:p>
          <a:r>
            <a:rPr lang="en-US"/>
            <a:t>Brands have similar audiences.</a:t>
          </a:r>
        </a:p>
      </dgm:t>
    </dgm:pt>
    <dgm:pt modelId="{92560C1A-2107-455F-BB02-80DCA38A25BD}" type="parTrans" cxnId="{882EF87B-E229-4ED7-A366-9B9A5926004D}">
      <dgm:prSet/>
      <dgm:spPr/>
      <dgm:t>
        <a:bodyPr/>
        <a:lstStyle/>
        <a:p>
          <a:endParaRPr lang="en-US"/>
        </a:p>
      </dgm:t>
    </dgm:pt>
    <dgm:pt modelId="{D622B92B-C26A-45D4-AE68-5F865B60911A}" type="sibTrans" cxnId="{882EF87B-E229-4ED7-A366-9B9A5926004D}">
      <dgm:prSet/>
      <dgm:spPr/>
      <dgm:t>
        <a:bodyPr/>
        <a:lstStyle/>
        <a:p>
          <a:endParaRPr lang="en-US"/>
        </a:p>
      </dgm:t>
    </dgm:pt>
    <dgm:pt modelId="{0EE1C49B-71CE-421B-9B9A-8656C901FFC6}">
      <dgm:prSet/>
      <dgm:spPr/>
      <dgm:t>
        <a:bodyPr/>
        <a:lstStyle/>
        <a:p>
          <a:r>
            <a:rPr lang="en-US"/>
            <a:t>Brands relate well to each others and will mutually benefit.</a:t>
          </a:r>
        </a:p>
      </dgm:t>
    </dgm:pt>
    <dgm:pt modelId="{A9CBFA50-E45B-4640-AD9D-2599A4E8090D}" type="parTrans" cxnId="{4F41622F-20EF-4D83-AE19-D441C0A1C632}">
      <dgm:prSet/>
      <dgm:spPr/>
      <dgm:t>
        <a:bodyPr/>
        <a:lstStyle/>
        <a:p>
          <a:endParaRPr lang="en-US"/>
        </a:p>
      </dgm:t>
    </dgm:pt>
    <dgm:pt modelId="{EE7D6BE7-B011-4ED5-931D-926ED6221F06}" type="sibTrans" cxnId="{4F41622F-20EF-4D83-AE19-D441C0A1C632}">
      <dgm:prSet/>
      <dgm:spPr/>
      <dgm:t>
        <a:bodyPr/>
        <a:lstStyle/>
        <a:p>
          <a:endParaRPr lang="en-US"/>
        </a:p>
      </dgm:t>
    </dgm:pt>
    <dgm:pt modelId="{AA75F68B-4A14-4AC4-8ACC-23B842BC03AE}">
      <dgm:prSet/>
      <dgm:spPr/>
      <dgm:t>
        <a:bodyPr/>
        <a:lstStyle/>
        <a:p>
          <a:r>
            <a:rPr lang="en-US"/>
            <a:t>Partnership makes sense and offer an incentive for both brands.</a:t>
          </a:r>
        </a:p>
      </dgm:t>
    </dgm:pt>
    <dgm:pt modelId="{FE62C232-737E-4E82-8134-0888F24E3A79}" type="parTrans" cxnId="{5AF9126F-B53B-4AA1-94F0-B9CF049C1619}">
      <dgm:prSet/>
      <dgm:spPr/>
      <dgm:t>
        <a:bodyPr/>
        <a:lstStyle/>
        <a:p>
          <a:endParaRPr lang="en-US"/>
        </a:p>
      </dgm:t>
    </dgm:pt>
    <dgm:pt modelId="{87DA7CB1-77BD-4ED8-A070-408DF15203FD}" type="sibTrans" cxnId="{5AF9126F-B53B-4AA1-94F0-B9CF049C1619}">
      <dgm:prSet/>
      <dgm:spPr/>
      <dgm:t>
        <a:bodyPr/>
        <a:lstStyle/>
        <a:p>
          <a:endParaRPr lang="en-US"/>
        </a:p>
      </dgm:t>
    </dgm:pt>
    <dgm:pt modelId="{4959B9CD-B242-4F85-BCB8-7CE44FD5A689}" type="pres">
      <dgm:prSet presAssocID="{C0B8D73F-CFE0-4D7A-B106-C295ACCFFD2A}" presName="Name0" presStyleCnt="0">
        <dgm:presLayoutVars>
          <dgm:dir/>
          <dgm:resizeHandles val="exact"/>
        </dgm:presLayoutVars>
      </dgm:prSet>
      <dgm:spPr/>
    </dgm:pt>
    <dgm:pt modelId="{192E1D8B-D607-49E1-BE99-64AF5204DA1A}" type="pres">
      <dgm:prSet presAssocID="{C0B8D73F-CFE0-4D7A-B106-C295ACCFFD2A}" presName="cycle" presStyleCnt="0"/>
      <dgm:spPr/>
    </dgm:pt>
    <dgm:pt modelId="{41B1D08F-5A42-4436-AC3C-36663B571BF5}" type="pres">
      <dgm:prSet presAssocID="{CB5C9336-09E0-47C2-B9CC-06B3642637BF}" presName="nodeFirstNode" presStyleLbl="node1" presStyleIdx="0" presStyleCnt="1">
        <dgm:presLayoutVars>
          <dgm:bulletEnabled val="1"/>
        </dgm:presLayoutVars>
      </dgm:prSet>
      <dgm:spPr/>
    </dgm:pt>
  </dgm:ptLst>
  <dgm:cxnLst>
    <dgm:cxn modelId="{4F41622F-20EF-4D83-AE19-D441C0A1C632}" srcId="{CB5C9336-09E0-47C2-B9CC-06B3642637BF}" destId="{0EE1C49B-71CE-421B-9B9A-8656C901FFC6}" srcOrd="1" destOrd="0" parTransId="{A9CBFA50-E45B-4640-AD9D-2599A4E8090D}" sibTransId="{EE7D6BE7-B011-4ED5-931D-926ED6221F06}"/>
    <dgm:cxn modelId="{A1DAEC3A-E28E-4F34-809E-50B6772A9B60}" type="presOf" srcId="{C0B8D73F-CFE0-4D7A-B106-C295ACCFFD2A}" destId="{4959B9CD-B242-4F85-BCB8-7CE44FD5A689}" srcOrd="0" destOrd="0" presId="urn:microsoft.com/office/officeart/2005/8/layout/cycle3"/>
    <dgm:cxn modelId="{16F7E160-6E71-4139-8D13-80A985ACEF3F}" type="presOf" srcId="{0EE1C49B-71CE-421B-9B9A-8656C901FFC6}" destId="{41B1D08F-5A42-4436-AC3C-36663B571BF5}" srcOrd="0" destOrd="2" presId="urn:microsoft.com/office/officeart/2005/8/layout/cycle3"/>
    <dgm:cxn modelId="{3DACD94D-41B5-4BC7-9572-9457271B85C9}" type="presOf" srcId="{AA75F68B-4A14-4AC4-8ACC-23B842BC03AE}" destId="{41B1D08F-5A42-4436-AC3C-36663B571BF5}" srcOrd="0" destOrd="3" presId="urn:microsoft.com/office/officeart/2005/8/layout/cycle3"/>
    <dgm:cxn modelId="{5AF9126F-B53B-4AA1-94F0-B9CF049C1619}" srcId="{CB5C9336-09E0-47C2-B9CC-06B3642637BF}" destId="{AA75F68B-4A14-4AC4-8ACC-23B842BC03AE}" srcOrd="2" destOrd="0" parTransId="{FE62C232-737E-4E82-8134-0888F24E3A79}" sibTransId="{87DA7CB1-77BD-4ED8-A070-408DF15203FD}"/>
    <dgm:cxn modelId="{882EF87B-E229-4ED7-A366-9B9A5926004D}" srcId="{CB5C9336-09E0-47C2-B9CC-06B3642637BF}" destId="{62AD8504-A923-44B2-85AE-2ABBA55652E6}" srcOrd="0" destOrd="0" parTransId="{92560C1A-2107-455F-BB02-80DCA38A25BD}" sibTransId="{D622B92B-C26A-45D4-AE68-5F865B60911A}"/>
    <dgm:cxn modelId="{F29BC0B8-8206-4DC1-95BE-B3D1B671B023}" srcId="{C0B8D73F-CFE0-4D7A-B106-C295ACCFFD2A}" destId="{CB5C9336-09E0-47C2-B9CC-06B3642637BF}" srcOrd="0" destOrd="0" parTransId="{49CD31A0-8AB1-46F0-8313-E34E608A4BFB}" sibTransId="{48D52DEB-0AAE-448F-9921-C32318636C4F}"/>
    <dgm:cxn modelId="{13E8A8CE-0B2E-4899-849E-84535EAFA779}" type="presOf" srcId="{CB5C9336-09E0-47C2-B9CC-06B3642637BF}" destId="{41B1D08F-5A42-4436-AC3C-36663B571BF5}" srcOrd="0" destOrd="0" presId="urn:microsoft.com/office/officeart/2005/8/layout/cycle3"/>
    <dgm:cxn modelId="{48A0F9D5-A9A4-41B9-B2A1-7D91E999756C}" type="presOf" srcId="{62AD8504-A923-44B2-85AE-2ABBA55652E6}" destId="{41B1D08F-5A42-4436-AC3C-36663B571BF5}" srcOrd="0" destOrd="1" presId="urn:microsoft.com/office/officeart/2005/8/layout/cycle3"/>
    <dgm:cxn modelId="{F38694DE-1C67-49C7-817E-FF1C0DD9B276}" type="presParOf" srcId="{4959B9CD-B242-4F85-BCB8-7CE44FD5A689}" destId="{192E1D8B-D607-49E1-BE99-64AF5204DA1A}" srcOrd="0" destOrd="0" presId="urn:microsoft.com/office/officeart/2005/8/layout/cycle3"/>
    <dgm:cxn modelId="{C6CF357D-BAC4-4389-AAA9-ED08AE52B906}" type="presParOf" srcId="{192E1D8B-D607-49E1-BE99-64AF5204DA1A}" destId="{41B1D08F-5A42-4436-AC3C-36663B571BF5}" srcOrd="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CB0A27-E151-42E8-B3D1-4904D591BE0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21EB1ED-5FA1-4FED-9B97-F387778FCD07}">
      <dgm:prSet custT="1"/>
      <dgm:spPr/>
      <dgm:t>
        <a:bodyPr/>
        <a:lstStyle/>
        <a:p>
          <a:pPr>
            <a:lnSpc>
              <a:spcPct val="100000"/>
            </a:lnSpc>
            <a:defRPr cap="all"/>
          </a:pPr>
          <a:r>
            <a:rPr lang="en-US" sz="1600" b="0" i="0" dirty="0">
              <a:solidFill>
                <a:schemeClr val="bg1"/>
              </a:solidFill>
            </a:rPr>
            <a:t>Choose a partner who has a similar audience and/or is in your broader industry but doesn’t directly compete with you.</a:t>
          </a:r>
          <a:endParaRPr lang="en-US" sz="1600" dirty="0">
            <a:solidFill>
              <a:schemeClr val="bg1"/>
            </a:solidFill>
          </a:endParaRPr>
        </a:p>
      </dgm:t>
    </dgm:pt>
    <dgm:pt modelId="{A8D50247-600A-4EC6-BF04-27FA29455F97}" type="parTrans" cxnId="{394253CA-8DEF-4D2C-9744-A03DD7E682D6}">
      <dgm:prSet/>
      <dgm:spPr/>
      <dgm:t>
        <a:bodyPr/>
        <a:lstStyle/>
        <a:p>
          <a:endParaRPr lang="en-US"/>
        </a:p>
      </dgm:t>
    </dgm:pt>
    <dgm:pt modelId="{CE8A4855-A340-459E-8D17-B3E002B53919}" type="sibTrans" cxnId="{394253CA-8DEF-4D2C-9744-A03DD7E682D6}">
      <dgm:prSet/>
      <dgm:spPr/>
      <dgm:t>
        <a:bodyPr/>
        <a:lstStyle/>
        <a:p>
          <a:endParaRPr lang="en-US"/>
        </a:p>
      </dgm:t>
    </dgm:pt>
    <dgm:pt modelId="{71417DEE-91AB-4684-8C54-9ECCB76A2BA6}">
      <dgm:prSet custT="1"/>
      <dgm:spPr/>
      <dgm:t>
        <a:bodyPr/>
        <a:lstStyle/>
        <a:p>
          <a:pPr>
            <a:lnSpc>
              <a:spcPct val="100000"/>
            </a:lnSpc>
            <a:defRPr cap="all"/>
          </a:pPr>
          <a:r>
            <a:rPr lang="en-US" sz="1600" b="0" i="0" dirty="0">
              <a:solidFill>
                <a:schemeClr val="bg1"/>
              </a:solidFill>
            </a:rPr>
            <a:t>Partner with a brand that your customers would genuinely be interested in and benefit from.</a:t>
          </a:r>
          <a:endParaRPr lang="en-US" sz="1600" dirty="0">
            <a:solidFill>
              <a:schemeClr val="bg1"/>
            </a:solidFill>
          </a:endParaRPr>
        </a:p>
      </dgm:t>
    </dgm:pt>
    <dgm:pt modelId="{31BAA686-9BD3-47BF-9C65-875D1FD589D4}" type="parTrans" cxnId="{FF3575BA-1A33-4617-B44F-80845F2E8C31}">
      <dgm:prSet/>
      <dgm:spPr/>
      <dgm:t>
        <a:bodyPr/>
        <a:lstStyle/>
        <a:p>
          <a:endParaRPr lang="en-US"/>
        </a:p>
      </dgm:t>
    </dgm:pt>
    <dgm:pt modelId="{4BB8399B-E2C1-4C9B-85A7-F7E005E68426}" type="sibTrans" cxnId="{FF3575BA-1A33-4617-B44F-80845F2E8C31}">
      <dgm:prSet/>
      <dgm:spPr/>
      <dgm:t>
        <a:bodyPr/>
        <a:lstStyle/>
        <a:p>
          <a:endParaRPr lang="en-US"/>
        </a:p>
      </dgm:t>
    </dgm:pt>
    <dgm:pt modelId="{3CBE14D6-D49B-4A29-AF71-B2F38F5BF20B}">
      <dgm:prSet custT="1"/>
      <dgm:spPr/>
      <dgm:t>
        <a:bodyPr/>
        <a:lstStyle/>
        <a:p>
          <a:pPr>
            <a:lnSpc>
              <a:spcPct val="100000"/>
            </a:lnSpc>
            <a:defRPr cap="all"/>
          </a:pPr>
          <a:r>
            <a:rPr lang="en-US" sz="1600" b="0" i="0" dirty="0">
              <a:solidFill>
                <a:schemeClr val="bg1"/>
              </a:solidFill>
            </a:rPr>
            <a:t>Make sure </a:t>
          </a:r>
          <a:r>
            <a:rPr lang="en-US" sz="1600" b="0" i="0" u="sng" dirty="0">
              <a:solidFill>
                <a:schemeClr val="bg1"/>
              </a:solidFill>
            </a:rPr>
            <a:t>your brands</a:t>
          </a:r>
          <a:r>
            <a:rPr lang="en-US" sz="1600" b="0" i="0" dirty="0">
              <a:solidFill>
                <a:schemeClr val="bg1"/>
              </a:solidFill>
            </a:rPr>
            <a:t> – the ways you each present yourself – complement each other. You don’t want to partner with a brand whose values or image clashes with yours.</a:t>
          </a:r>
          <a:endParaRPr lang="en-US" sz="1600" dirty="0">
            <a:solidFill>
              <a:schemeClr val="bg1"/>
            </a:solidFill>
          </a:endParaRPr>
        </a:p>
      </dgm:t>
    </dgm:pt>
    <dgm:pt modelId="{4899647B-DFC3-4A61-9B4B-970FC3FEFA09}" type="parTrans" cxnId="{6847AA44-9E6C-4C88-8A60-2AE74DC11D14}">
      <dgm:prSet/>
      <dgm:spPr/>
      <dgm:t>
        <a:bodyPr/>
        <a:lstStyle/>
        <a:p>
          <a:endParaRPr lang="en-US"/>
        </a:p>
      </dgm:t>
    </dgm:pt>
    <dgm:pt modelId="{4FF1A739-3851-4BA9-94F9-F361557E7E1F}" type="sibTrans" cxnId="{6847AA44-9E6C-4C88-8A60-2AE74DC11D14}">
      <dgm:prSet/>
      <dgm:spPr/>
      <dgm:t>
        <a:bodyPr/>
        <a:lstStyle/>
        <a:p>
          <a:endParaRPr lang="en-US"/>
        </a:p>
      </dgm:t>
    </dgm:pt>
    <dgm:pt modelId="{C44A3FB0-EA1B-4EF3-8E4A-F92150D5BA5D}">
      <dgm:prSet custT="1"/>
      <dgm:spPr/>
      <dgm:t>
        <a:bodyPr/>
        <a:lstStyle/>
        <a:p>
          <a:pPr>
            <a:lnSpc>
              <a:spcPct val="100000"/>
            </a:lnSpc>
            <a:defRPr cap="all"/>
          </a:pPr>
          <a:r>
            <a:rPr lang="en-US" sz="1600" b="0" i="0" dirty="0">
              <a:solidFill>
                <a:schemeClr val="bg1"/>
              </a:solidFill>
            </a:rPr>
            <a:t>Consider the value each brand brings to the partnership: Growth of your customer base or membership base? Increased social media following? Exposure to an audience that hasn’t heard of you before?</a:t>
          </a:r>
          <a:endParaRPr lang="en-US" sz="1600" dirty="0">
            <a:solidFill>
              <a:schemeClr val="bg1"/>
            </a:solidFill>
          </a:endParaRPr>
        </a:p>
      </dgm:t>
    </dgm:pt>
    <dgm:pt modelId="{0EAF7994-BB62-42DE-A39E-699AAEF38C94}" type="parTrans" cxnId="{D985FA59-06DB-419E-B5BD-0D2D12291249}">
      <dgm:prSet/>
      <dgm:spPr/>
      <dgm:t>
        <a:bodyPr/>
        <a:lstStyle/>
        <a:p>
          <a:endParaRPr lang="en-US"/>
        </a:p>
      </dgm:t>
    </dgm:pt>
    <dgm:pt modelId="{1F30D25B-B527-4624-BCF7-D37EB14BB48E}" type="sibTrans" cxnId="{D985FA59-06DB-419E-B5BD-0D2D12291249}">
      <dgm:prSet/>
      <dgm:spPr/>
      <dgm:t>
        <a:bodyPr/>
        <a:lstStyle/>
        <a:p>
          <a:endParaRPr lang="en-US"/>
        </a:p>
      </dgm:t>
    </dgm:pt>
    <dgm:pt modelId="{FB1A55F4-D554-4018-B534-1983EDC0BC64}">
      <dgm:prSet custT="1"/>
      <dgm:spPr/>
      <dgm:t>
        <a:bodyPr/>
        <a:lstStyle/>
        <a:p>
          <a:pPr>
            <a:lnSpc>
              <a:spcPct val="100000"/>
            </a:lnSpc>
            <a:defRPr cap="all"/>
          </a:pPr>
          <a:r>
            <a:rPr lang="en-US" sz="1600" b="0" i="0" dirty="0">
              <a:solidFill>
                <a:schemeClr val="bg1"/>
              </a:solidFill>
            </a:rPr>
            <a:t>Offer something to the other brand’s audience that they can’t on their own. And vice-versa – what can the other brand offer to your audience?</a:t>
          </a:r>
          <a:endParaRPr lang="en-US" sz="1600" dirty="0">
            <a:solidFill>
              <a:schemeClr val="bg1"/>
            </a:solidFill>
          </a:endParaRPr>
        </a:p>
      </dgm:t>
    </dgm:pt>
    <dgm:pt modelId="{2BC4C9DE-EB2D-4A9A-A824-3F20B503793E}" type="parTrans" cxnId="{330F647B-E56A-490D-9868-33F964CD8DA7}">
      <dgm:prSet/>
      <dgm:spPr/>
      <dgm:t>
        <a:bodyPr/>
        <a:lstStyle/>
        <a:p>
          <a:endParaRPr lang="en-US"/>
        </a:p>
      </dgm:t>
    </dgm:pt>
    <dgm:pt modelId="{501CF008-1873-4BEC-A9E7-33B3ACBD18FD}" type="sibTrans" cxnId="{330F647B-E56A-490D-9868-33F964CD8DA7}">
      <dgm:prSet/>
      <dgm:spPr/>
      <dgm:t>
        <a:bodyPr/>
        <a:lstStyle/>
        <a:p>
          <a:endParaRPr lang="en-US"/>
        </a:p>
      </dgm:t>
    </dgm:pt>
    <dgm:pt modelId="{4F52816A-0E43-40E8-B8F1-EA9B0683B2EA}" type="pres">
      <dgm:prSet presAssocID="{3ECB0A27-E151-42E8-B3D1-4904D591BE0A}" presName="root" presStyleCnt="0">
        <dgm:presLayoutVars>
          <dgm:dir/>
          <dgm:resizeHandles val="exact"/>
        </dgm:presLayoutVars>
      </dgm:prSet>
      <dgm:spPr/>
    </dgm:pt>
    <dgm:pt modelId="{369194F9-F077-4D82-BD67-A51E1C06F743}" type="pres">
      <dgm:prSet presAssocID="{F21EB1ED-5FA1-4FED-9B97-F387778FCD07}" presName="compNode" presStyleCnt="0"/>
      <dgm:spPr/>
    </dgm:pt>
    <dgm:pt modelId="{88D508D7-DF16-41A8-BAD5-E34B4E83021E}" type="pres">
      <dgm:prSet presAssocID="{F21EB1ED-5FA1-4FED-9B97-F387778FCD07}" presName="iconBgRect" presStyleLbl="bgShp" presStyleIdx="0" presStyleCnt="5"/>
      <dgm:spPr/>
    </dgm:pt>
    <dgm:pt modelId="{C0C34BA5-5AE8-4265-BEA7-3E65D165EEE7}" type="pres">
      <dgm:prSet presAssocID="{F21EB1ED-5FA1-4FED-9B97-F387778FCD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06AC838-8D7F-46DA-B824-7A3E8B4E40E0}" type="pres">
      <dgm:prSet presAssocID="{F21EB1ED-5FA1-4FED-9B97-F387778FCD07}" presName="spaceRect" presStyleCnt="0"/>
      <dgm:spPr/>
    </dgm:pt>
    <dgm:pt modelId="{1F525E40-22BE-496A-87A1-BE4B08608593}" type="pres">
      <dgm:prSet presAssocID="{F21EB1ED-5FA1-4FED-9B97-F387778FCD07}" presName="textRect" presStyleLbl="revTx" presStyleIdx="0" presStyleCnt="5">
        <dgm:presLayoutVars>
          <dgm:chMax val="1"/>
          <dgm:chPref val="1"/>
        </dgm:presLayoutVars>
      </dgm:prSet>
      <dgm:spPr/>
    </dgm:pt>
    <dgm:pt modelId="{2E4B72CF-9DA1-4D73-9AE3-225F0D915986}" type="pres">
      <dgm:prSet presAssocID="{CE8A4855-A340-459E-8D17-B3E002B53919}" presName="sibTrans" presStyleCnt="0"/>
      <dgm:spPr/>
    </dgm:pt>
    <dgm:pt modelId="{D2CBE951-9BC1-47F0-B212-AA82433D5085}" type="pres">
      <dgm:prSet presAssocID="{71417DEE-91AB-4684-8C54-9ECCB76A2BA6}" presName="compNode" presStyleCnt="0"/>
      <dgm:spPr/>
    </dgm:pt>
    <dgm:pt modelId="{5FA845F0-D2EF-44A3-B90C-C88675691BAD}" type="pres">
      <dgm:prSet presAssocID="{71417DEE-91AB-4684-8C54-9ECCB76A2BA6}" presName="iconBgRect" presStyleLbl="bgShp" presStyleIdx="1" presStyleCnt="5"/>
      <dgm:spPr/>
    </dgm:pt>
    <dgm:pt modelId="{0EA15085-2D90-4BB7-BE82-26CDCA42C7F9}" type="pres">
      <dgm:prSet presAssocID="{71417DEE-91AB-4684-8C54-9ECCB76A2BA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1A3A6248-7EBC-4D7F-9E88-E9A73B995A2E}" type="pres">
      <dgm:prSet presAssocID="{71417DEE-91AB-4684-8C54-9ECCB76A2BA6}" presName="spaceRect" presStyleCnt="0"/>
      <dgm:spPr/>
    </dgm:pt>
    <dgm:pt modelId="{9BA4DE49-2BD7-4EB4-BFA0-C15B7426740B}" type="pres">
      <dgm:prSet presAssocID="{71417DEE-91AB-4684-8C54-9ECCB76A2BA6}" presName="textRect" presStyleLbl="revTx" presStyleIdx="1" presStyleCnt="5">
        <dgm:presLayoutVars>
          <dgm:chMax val="1"/>
          <dgm:chPref val="1"/>
        </dgm:presLayoutVars>
      </dgm:prSet>
      <dgm:spPr/>
    </dgm:pt>
    <dgm:pt modelId="{F0D2C4DC-826F-4E95-AB86-1D6DF544BD7B}" type="pres">
      <dgm:prSet presAssocID="{4BB8399B-E2C1-4C9B-85A7-F7E005E68426}" presName="sibTrans" presStyleCnt="0"/>
      <dgm:spPr/>
    </dgm:pt>
    <dgm:pt modelId="{CD821A83-0FED-4847-85DB-BE8E16BB3CAF}" type="pres">
      <dgm:prSet presAssocID="{3CBE14D6-D49B-4A29-AF71-B2F38F5BF20B}" presName="compNode" presStyleCnt="0"/>
      <dgm:spPr/>
    </dgm:pt>
    <dgm:pt modelId="{1F6DC0D3-46AE-4B00-A916-90C3C7A48150}" type="pres">
      <dgm:prSet presAssocID="{3CBE14D6-D49B-4A29-AF71-B2F38F5BF20B}" presName="iconBgRect" presStyleLbl="bgShp" presStyleIdx="2" presStyleCnt="5"/>
      <dgm:spPr/>
    </dgm:pt>
    <dgm:pt modelId="{D46FBE85-8C4A-4F98-A551-DB6677F00ADD}" type="pres">
      <dgm:prSet presAssocID="{3CBE14D6-D49B-4A29-AF71-B2F38F5BF2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ting"/>
        </a:ext>
      </dgm:extLst>
    </dgm:pt>
    <dgm:pt modelId="{0FE5E265-7348-45F9-A859-E51D0051CF69}" type="pres">
      <dgm:prSet presAssocID="{3CBE14D6-D49B-4A29-AF71-B2F38F5BF20B}" presName="spaceRect" presStyleCnt="0"/>
      <dgm:spPr/>
    </dgm:pt>
    <dgm:pt modelId="{A167A8A4-8B01-4A2C-92BF-88B65049061E}" type="pres">
      <dgm:prSet presAssocID="{3CBE14D6-D49B-4A29-AF71-B2F38F5BF20B}" presName="textRect" presStyleLbl="revTx" presStyleIdx="2" presStyleCnt="5">
        <dgm:presLayoutVars>
          <dgm:chMax val="1"/>
          <dgm:chPref val="1"/>
        </dgm:presLayoutVars>
      </dgm:prSet>
      <dgm:spPr/>
    </dgm:pt>
    <dgm:pt modelId="{DCB8B8C0-48B1-43F0-BB5D-04C6FCEBE9B5}" type="pres">
      <dgm:prSet presAssocID="{4FF1A739-3851-4BA9-94F9-F361557E7E1F}" presName="sibTrans" presStyleCnt="0"/>
      <dgm:spPr/>
    </dgm:pt>
    <dgm:pt modelId="{11B52D6F-3E37-4C9E-AB46-411AFB3A25D0}" type="pres">
      <dgm:prSet presAssocID="{C44A3FB0-EA1B-4EF3-8E4A-F92150D5BA5D}" presName="compNode" presStyleCnt="0"/>
      <dgm:spPr/>
    </dgm:pt>
    <dgm:pt modelId="{6C910809-9F9D-4BC8-9165-9DC6931911C4}" type="pres">
      <dgm:prSet presAssocID="{C44A3FB0-EA1B-4EF3-8E4A-F92150D5BA5D}" presName="iconBgRect" presStyleLbl="bgShp" presStyleIdx="3" presStyleCnt="5"/>
      <dgm:spPr/>
    </dgm:pt>
    <dgm:pt modelId="{4EE522D9-2E85-4C3F-86DF-4FB4C64B5542}" type="pres">
      <dgm:prSet presAssocID="{C44A3FB0-EA1B-4EF3-8E4A-F92150D5BA5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E86D4507-E344-444C-8E65-7D43D8D87BC5}" type="pres">
      <dgm:prSet presAssocID="{C44A3FB0-EA1B-4EF3-8E4A-F92150D5BA5D}" presName="spaceRect" presStyleCnt="0"/>
      <dgm:spPr/>
    </dgm:pt>
    <dgm:pt modelId="{927048E3-6391-441A-B1DC-25468D0EF7B2}" type="pres">
      <dgm:prSet presAssocID="{C44A3FB0-EA1B-4EF3-8E4A-F92150D5BA5D}" presName="textRect" presStyleLbl="revTx" presStyleIdx="3" presStyleCnt="5">
        <dgm:presLayoutVars>
          <dgm:chMax val="1"/>
          <dgm:chPref val="1"/>
        </dgm:presLayoutVars>
      </dgm:prSet>
      <dgm:spPr/>
    </dgm:pt>
    <dgm:pt modelId="{8A63520A-39DF-4A13-9413-0C10F58BC916}" type="pres">
      <dgm:prSet presAssocID="{1F30D25B-B527-4624-BCF7-D37EB14BB48E}" presName="sibTrans" presStyleCnt="0"/>
      <dgm:spPr/>
    </dgm:pt>
    <dgm:pt modelId="{233E9F20-7452-4660-875E-20ABE3F9E599}" type="pres">
      <dgm:prSet presAssocID="{FB1A55F4-D554-4018-B534-1983EDC0BC64}" presName="compNode" presStyleCnt="0"/>
      <dgm:spPr/>
    </dgm:pt>
    <dgm:pt modelId="{1E3A57CB-E25A-4200-888B-8EE4F085BAA5}" type="pres">
      <dgm:prSet presAssocID="{FB1A55F4-D554-4018-B534-1983EDC0BC64}" presName="iconBgRect" presStyleLbl="bgShp" presStyleIdx="4" presStyleCnt="5"/>
      <dgm:spPr/>
    </dgm:pt>
    <dgm:pt modelId="{9B42D0DB-B4CB-4BFC-A7E5-7051CC81B359}" type="pres">
      <dgm:prSet presAssocID="{FB1A55F4-D554-4018-B534-1983EDC0BC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dvertising"/>
        </a:ext>
      </dgm:extLst>
    </dgm:pt>
    <dgm:pt modelId="{09C9224C-8A3E-49E2-AE22-D5B886F85993}" type="pres">
      <dgm:prSet presAssocID="{FB1A55F4-D554-4018-B534-1983EDC0BC64}" presName="spaceRect" presStyleCnt="0"/>
      <dgm:spPr/>
    </dgm:pt>
    <dgm:pt modelId="{8655FFC0-AC21-45E2-97D4-6FF1514E89C4}" type="pres">
      <dgm:prSet presAssocID="{FB1A55F4-D554-4018-B534-1983EDC0BC64}" presName="textRect" presStyleLbl="revTx" presStyleIdx="4" presStyleCnt="5">
        <dgm:presLayoutVars>
          <dgm:chMax val="1"/>
          <dgm:chPref val="1"/>
        </dgm:presLayoutVars>
      </dgm:prSet>
      <dgm:spPr/>
    </dgm:pt>
  </dgm:ptLst>
  <dgm:cxnLst>
    <dgm:cxn modelId="{F5D2730F-4FFC-4269-9A3C-88DC0A933D1D}" type="presOf" srcId="{FB1A55F4-D554-4018-B534-1983EDC0BC64}" destId="{8655FFC0-AC21-45E2-97D4-6FF1514E89C4}" srcOrd="0" destOrd="0" presId="urn:microsoft.com/office/officeart/2018/5/layout/IconCircleLabelList"/>
    <dgm:cxn modelId="{3FBA4320-C6BC-4269-B1C8-38595201977C}" type="presOf" srcId="{F21EB1ED-5FA1-4FED-9B97-F387778FCD07}" destId="{1F525E40-22BE-496A-87A1-BE4B08608593}" srcOrd="0" destOrd="0" presId="urn:microsoft.com/office/officeart/2018/5/layout/IconCircleLabelList"/>
    <dgm:cxn modelId="{6847AA44-9E6C-4C88-8A60-2AE74DC11D14}" srcId="{3ECB0A27-E151-42E8-B3D1-4904D591BE0A}" destId="{3CBE14D6-D49B-4A29-AF71-B2F38F5BF20B}" srcOrd="2" destOrd="0" parTransId="{4899647B-DFC3-4A61-9B4B-970FC3FEFA09}" sibTransId="{4FF1A739-3851-4BA9-94F9-F361557E7E1F}"/>
    <dgm:cxn modelId="{BA0CA96C-1E6F-4A9B-91D1-E2997DB61602}" type="presOf" srcId="{3ECB0A27-E151-42E8-B3D1-4904D591BE0A}" destId="{4F52816A-0E43-40E8-B8F1-EA9B0683B2EA}" srcOrd="0" destOrd="0" presId="urn:microsoft.com/office/officeart/2018/5/layout/IconCircleLabelList"/>
    <dgm:cxn modelId="{D985FA59-06DB-419E-B5BD-0D2D12291249}" srcId="{3ECB0A27-E151-42E8-B3D1-4904D591BE0A}" destId="{C44A3FB0-EA1B-4EF3-8E4A-F92150D5BA5D}" srcOrd="3" destOrd="0" parTransId="{0EAF7994-BB62-42DE-A39E-699AAEF38C94}" sibTransId="{1F30D25B-B527-4624-BCF7-D37EB14BB48E}"/>
    <dgm:cxn modelId="{330F647B-E56A-490D-9868-33F964CD8DA7}" srcId="{3ECB0A27-E151-42E8-B3D1-4904D591BE0A}" destId="{FB1A55F4-D554-4018-B534-1983EDC0BC64}" srcOrd="4" destOrd="0" parTransId="{2BC4C9DE-EB2D-4A9A-A824-3F20B503793E}" sibTransId="{501CF008-1873-4BEC-A9E7-33B3ACBD18FD}"/>
    <dgm:cxn modelId="{CC08BE9D-5203-4EA7-B7CD-383082330DC9}" type="presOf" srcId="{71417DEE-91AB-4684-8C54-9ECCB76A2BA6}" destId="{9BA4DE49-2BD7-4EB4-BFA0-C15B7426740B}" srcOrd="0" destOrd="0" presId="urn:microsoft.com/office/officeart/2018/5/layout/IconCircleLabelList"/>
    <dgm:cxn modelId="{FF3575BA-1A33-4617-B44F-80845F2E8C31}" srcId="{3ECB0A27-E151-42E8-B3D1-4904D591BE0A}" destId="{71417DEE-91AB-4684-8C54-9ECCB76A2BA6}" srcOrd="1" destOrd="0" parTransId="{31BAA686-9BD3-47BF-9C65-875D1FD589D4}" sibTransId="{4BB8399B-E2C1-4C9B-85A7-F7E005E68426}"/>
    <dgm:cxn modelId="{D14E7DBC-6B0B-4207-8493-77CDFBE85760}" type="presOf" srcId="{3CBE14D6-D49B-4A29-AF71-B2F38F5BF20B}" destId="{A167A8A4-8B01-4A2C-92BF-88B65049061E}" srcOrd="0" destOrd="0" presId="urn:microsoft.com/office/officeart/2018/5/layout/IconCircleLabelList"/>
    <dgm:cxn modelId="{394253CA-8DEF-4D2C-9744-A03DD7E682D6}" srcId="{3ECB0A27-E151-42E8-B3D1-4904D591BE0A}" destId="{F21EB1ED-5FA1-4FED-9B97-F387778FCD07}" srcOrd="0" destOrd="0" parTransId="{A8D50247-600A-4EC6-BF04-27FA29455F97}" sibTransId="{CE8A4855-A340-459E-8D17-B3E002B53919}"/>
    <dgm:cxn modelId="{67E143FA-0C30-4C6A-848E-CBD33EFF4CEA}" type="presOf" srcId="{C44A3FB0-EA1B-4EF3-8E4A-F92150D5BA5D}" destId="{927048E3-6391-441A-B1DC-25468D0EF7B2}" srcOrd="0" destOrd="0" presId="urn:microsoft.com/office/officeart/2018/5/layout/IconCircleLabelList"/>
    <dgm:cxn modelId="{826783F1-605A-4050-A7E1-5F137F66CE13}" type="presParOf" srcId="{4F52816A-0E43-40E8-B8F1-EA9B0683B2EA}" destId="{369194F9-F077-4D82-BD67-A51E1C06F743}" srcOrd="0" destOrd="0" presId="urn:microsoft.com/office/officeart/2018/5/layout/IconCircleLabelList"/>
    <dgm:cxn modelId="{6C17BD67-26A8-46D3-BA96-B7E44ACFF154}" type="presParOf" srcId="{369194F9-F077-4D82-BD67-A51E1C06F743}" destId="{88D508D7-DF16-41A8-BAD5-E34B4E83021E}" srcOrd="0" destOrd="0" presId="urn:microsoft.com/office/officeart/2018/5/layout/IconCircleLabelList"/>
    <dgm:cxn modelId="{D9933E29-0020-42BB-AD8C-0654215F53CD}" type="presParOf" srcId="{369194F9-F077-4D82-BD67-A51E1C06F743}" destId="{C0C34BA5-5AE8-4265-BEA7-3E65D165EEE7}" srcOrd="1" destOrd="0" presId="urn:microsoft.com/office/officeart/2018/5/layout/IconCircleLabelList"/>
    <dgm:cxn modelId="{E5888A58-FDD2-4825-B239-4E4F64B6FD3B}" type="presParOf" srcId="{369194F9-F077-4D82-BD67-A51E1C06F743}" destId="{F06AC838-8D7F-46DA-B824-7A3E8B4E40E0}" srcOrd="2" destOrd="0" presId="urn:microsoft.com/office/officeart/2018/5/layout/IconCircleLabelList"/>
    <dgm:cxn modelId="{304FDDA3-277C-4AEC-8841-7819CC35F238}" type="presParOf" srcId="{369194F9-F077-4D82-BD67-A51E1C06F743}" destId="{1F525E40-22BE-496A-87A1-BE4B08608593}" srcOrd="3" destOrd="0" presId="urn:microsoft.com/office/officeart/2018/5/layout/IconCircleLabelList"/>
    <dgm:cxn modelId="{02321894-7F4B-4992-A8CC-79D5B8A67DB5}" type="presParOf" srcId="{4F52816A-0E43-40E8-B8F1-EA9B0683B2EA}" destId="{2E4B72CF-9DA1-4D73-9AE3-225F0D915986}" srcOrd="1" destOrd="0" presId="urn:microsoft.com/office/officeart/2018/5/layout/IconCircleLabelList"/>
    <dgm:cxn modelId="{B090051B-48D9-4046-858E-6BB4EC0DBAD9}" type="presParOf" srcId="{4F52816A-0E43-40E8-B8F1-EA9B0683B2EA}" destId="{D2CBE951-9BC1-47F0-B212-AA82433D5085}" srcOrd="2" destOrd="0" presId="urn:microsoft.com/office/officeart/2018/5/layout/IconCircleLabelList"/>
    <dgm:cxn modelId="{92FA0C76-CF5C-4F85-95C6-93442923E224}" type="presParOf" srcId="{D2CBE951-9BC1-47F0-B212-AA82433D5085}" destId="{5FA845F0-D2EF-44A3-B90C-C88675691BAD}" srcOrd="0" destOrd="0" presId="urn:microsoft.com/office/officeart/2018/5/layout/IconCircleLabelList"/>
    <dgm:cxn modelId="{97A7ECDA-C3C7-4E2D-A8FC-CA69C42D8A47}" type="presParOf" srcId="{D2CBE951-9BC1-47F0-B212-AA82433D5085}" destId="{0EA15085-2D90-4BB7-BE82-26CDCA42C7F9}" srcOrd="1" destOrd="0" presId="urn:microsoft.com/office/officeart/2018/5/layout/IconCircleLabelList"/>
    <dgm:cxn modelId="{C44784FF-459C-4551-A60C-891257AD0C28}" type="presParOf" srcId="{D2CBE951-9BC1-47F0-B212-AA82433D5085}" destId="{1A3A6248-7EBC-4D7F-9E88-E9A73B995A2E}" srcOrd="2" destOrd="0" presId="urn:microsoft.com/office/officeart/2018/5/layout/IconCircleLabelList"/>
    <dgm:cxn modelId="{C868B3BF-2EE9-468E-A1F5-C3B8CB47F3D7}" type="presParOf" srcId="{D2CBE951-9BC1-47F0-B212-AA82433D5085}" destId="{9BA4DE49-2BD7-4EB4-BFA0-C15B7426740B}" srcOrd="3" destOrd="0" presId="urn:microsoft.com/office/officeart/2018/5/layout/IconCircleLabelList"/>
    <dgm:cxn modelId="{003B85C4-4855-4DB4-A142-B8E3D0CA75CD}" type="presParOf" srcId="{4F52816A-0E43-40E8-B8F1-EA9B0683B2EA}" destId="{F0D2C4DC-826F-4E95-AB86-1D6DF544BD7B}" srcOrd="3" destOrd="0" presId="urn:microsoft.com/office/officeart/2018/5/layout/IconCircleLabelList"/>
    <dgm:cxn modelId="{D5F16AC9-E650-4384-AA8E-EED31B8794DB}" type="presParOf" srcId="{4F52816A-0E43-40E8-B8F1-EA9B0683B2EA}" destId="{CD821A83-0FED-4847-85DB-BE8E16BB3CAF}" srcOrd="4" destOrd="0" presId="urn:microsoft.com/office/officeart/2018/5/layout/IconCircleLabelList"/>
    <dgm:cxn modelId="{0942E632-1451-4F9B-B828-61DB640FB322}" type="presParOf" srcId="{CD821A83-0FED-4847-85DB-BE8E16BB3CAF}" destId="{1F6DC0D3-46AE-4B00-A916-90C3C7A48150}" srcOrd="0" destOrd="0" presId="urn:microsoft.com/office/officeart/2018/5/layout/IconCircleLabelList"/>
    <dgm:cxn modelId="{E63A50F5-F5FB-44E1-A19C-34176E070768}" type="presParOf" srcId="{CD821A83-0FED-4847-85DB-BE8E16BB3CAF}" destId="{D46FBE85-8C4A-4F98-A551-DB6677F00ADD}" srcOrd="1" destOrd="0" presId="urn:microsoft.com/office/officeart/2018/5/layout/IconCircleLabelList"/>
    <dgm:cxn modelId="{636EEF32-04FD-443A-90D4-DB231B38DDFF}" type="presParOf" srcId="{CD821A83-0FED-4847-85DB-BE8E16BB3CAF}" destId="{0FE5E265-7348-45F9-A859-E51D0051CF69}" srcOrd="2" destOrd="0" presId="urn:microsoft.com/office/officeart/2018/5/layout/IconCircleLabelList"/>
    <dgm:cxn modelId="{3DB17F6A-511B-433C-AECB-5F5C261FE42D}" type="presParOf" srcId="{CD821A83-0FED-4847-85DB-BE8E16BB3CAF}" destId="{A167A8A4-8B01-4A2C-92BF-88B65049061E}" srcOrd="3" destOrd="0" presId="urn:microsoft.com/office/officeart/2018/5/layout/IconCircleLabelList"/>
    <dgm:cxn modelId="{1A287689-5DCC-4642-A1AA-825FC4799B18}" type="presParOf" srcId="{4F52816A-0E43-40E8-B8F1-EA9B0683B2EA}" destId="{DCB8B8C0-48B1-43F0-BB5D-04C6FCEBE9B5}" srcOrd="5" destOrd="0" presId="urn:microsoft.com/office/officeart/2018/5/layout/IconCircleLabelList"/>
    <dgm:cxn modelId="{3FB3B1FA-A755-4D54-8647-4CA342AE62DB}" type="presParOf" srcId="{4F52816A-0E43-40E8-B8F1-EA9B0683B2EA}" destId="{11B52D6F-3E37-4C9E-AB46-411AFB3A25D0}" srcOrd="6" destOrd="0" presId="urn:microsoft.com/office/officeart/2018/5/layout/IconCircleLabelList"/>
    <dgm:cxn modelId="{6DAF3669-EBFB-43A3-95A4-E7895B8198AA}" type="presParOf" srcId="{11B52D6F-3E37-4C9E-AB46-411AFB3A25D0}" destId="{6C910809-9F9D-4BC8-9165-9DC6931911C4}" srcOrd="0" destOrd="0" presId="urn:microsoft.com/office/officeart/2018/5/layout/IconCircleLabelList"/>
    <dgm:cxn modelId="{88EEF407-85E7-48A0-B1DC-56C509971B18}" type="presParOf" srcId="{11B52D6F-3E37-4C9E-AB46-411AFB3A25D0}" destId="{4EE522D9-2E85-4C3F-86DF-4FB4C64B5542}" srcOrd="1" destOrd="0" presId="urn:microsoft.com/office/officeart/2018/5/layout/IconCircleLabelList"/>
    <dgm:cxn modelId="{DCCCE736-14F5-4A3F-ADAA-D4BD40A70E3E}" type="presParOf" srcId="{11B52D6F-3E37-4C9E-AB46-411AFB3A25D0}" destId="{E86D4507-E344-444C-8E65-7D43D8D87BC5}" srcOrd="2" destOrd="0" presId="urn:microsoft.com/office/officeart/2018/5/layout/IconCircleLabelList"/>
    <dgm:cxn modelId="{545B02C2-FA33-44F9-8520-14EE18FC2EFF}" type="presParOf" srcId="{11B52D6F-3E37-4C9E-AB46-411AFB3A25D0}" destId="{927048E3-6391-441A-B1DC-25468D0EF7B2}" srcOrd="3" destOrd="0" presId="urn:microsoft.com/office/officeart/2018/5/layout/IconCircleLabelList"/>
    <dgm:cxn modelId="{038F6CA9-247A-4F94-A89C-BBA13A659990}" type="presParOf" srcId="{4F52816A-0E43-40E8-B8F1-EA9B0683B2EA}" destId="{8A63520A-39DF-4A13-9413-0C10F58BC916}" srcOrd="7" destOrd="0" presId="urn:microsoft.com/office/officeart/2018/5/layout/IconCircleLabelList"/>
    <dgm:cxn modelId="{A2CE468F-AC26-4F32-98D2-9CBC7227B484}" type="presParOf" srcId="{4F52816A-0E43-40E8-B8F1-EA9B0683B2EA}" destId="{233E9F20-7452-4660-875E-20ABE3F9E599}" srcOrd="8" destOrd="0" presId="urn:microsoft.com/office/officeart/2018/5/layout/IconCircleLabelList"/>
    <dgm:cxn modelId="{31151875-F053-4586-8CC4-403A82B333E1}" type="presParOf" srcId="{233E9F20-7452-4660-875E-20ABE3F9E599}" destId="{1E3A57CB-E25A-4200-888B-8EE4F085BAA5}" srcOrd="0" destOrd="0" presId="urn:microsoft.com/office/officeart/2018/5/layout/IconCircleLabelList"/>
    <dgm:cxn modelId="{829B0174-037B-4498-81C5-0C98EEF1C33B}" type="presParOf" srcId="{233E9F20-7452-4660-875E-20ABE3F9E599}" destId="{9B42D0DB-B4CB-4BFC-A7E5-7051CC81B359}" srcOrd="1" destOrd="0" presId="urn:microsoft.com/office/officeart/2018/5/layout/IconCircleLabelList"/>
    <dgm:cxn modelId="{D810E2A9-94DD-46C9-8C63-0FB24BFE9E57}" type="presParOf" srcId="{233E9F20-7452-4660-875E-20ABE3F9E599}" destId="{09C9224C-8A3E-49E2-AE22-D5B886F85993}" srcOrd="2" destOrd="0" presId="urn:microsoft.com/office/officeart/2018/5/layout/IconCircleLabelList"/>
    <dgm:cxn modelId="{72A0C1AA-CF3B-4C6D-A694-0EF49716C23D}" type="presParOf" srcId="{233E9F20-7452-4660-875E-20ABE3F9E599}" destId="{8655FFC0-AC21-45E2-97D4-6FF1514E89C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CFA8C1-3930-4936-A8D6-E9868691E42E}"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97A8FE3F-B164-4958-930C-2E3623CF162C}">
      <dgm:prSet/>
      <dgm:spPr/>
      <dgm:t>
        <a:bodyPr/>
        <a:lstStyle/>
        <a:p>
          <a:r>
            <a:rPr lang="en-US"/>
            <a:t>D</a:t>
          </a:r>
          <a:r>
            <a:rPr lang="en-US" b="0" i="0"/>
            <a:t>etailed goals you could set include:</a:t>
          </a:r>
          <a:endParaRPr lang="en-US"/>
        </a:p>
      </dgm:t>
    </dgm:pt>
    <dgm:pt modelId="{27DA0073-5398-4C7B-8CD6-3733EA522F4B}" type="parTrans" cxnId="{61BB9159-B876-4209-8454-AACEFCFCEAE8}">
      <dgm:prSet/>
      <dgm:spPr/>
      <dgm:t>
        <a:bodyPr/>
        <a:lstStyle/>
        <a:p>
          <a:endParaRPr lang="en-US"/>
        </a:p>
      </dgm:t>
    </dgm:pt>
    <dgm:pt modelId="{BD792F70-C869-40DE-A206-29FFED31CDC3}" type="sibTrans" cxnId="{61BB9159-B876-4209-8454-AACEFCFCEAE8}">
      <dgm:prSet/>
      <dgm:spPr/>
      <dgm:t>
        <a:bodyPr/>
        <a:lstStyle/>
        <a:p>
          <a:endParaRPr lang="en-US"/>
        </a:p>
      </dgm:t>
    </dgm:pt>
    <dgm:pt modelId="{0E15ADFE-392D-474E-AEBE-6B9BE8939A12}">
      <dgm:prSet/>
      <dgm:spPr/>
      <dgm:t>
        <a:bodyPr/>
        <a:lstStyle/>
        <a:p>
          <a:r>
            <a:rPr lang="en-US" b="0" i="0"/>
            <a:t>Increase leads from a specific audience demographic by X%</a:t>
          </a:r>
          <a:endParaRPr lang="en-US"/>
        </a:p>
      </dgm:t>
    </dgm:pt>
    <dgm:pt modelId="{315C57CE-3543-4D20-9CE8-C94F39148F9B}" type="parTrans" cxnId="{AD0F150C-C35C-4A40-9812-22DA3199AED0}">
      <dgm:prSet/>
      <dgm:spPr/>
      <dgm:t>
        <a:bodyPr/>
        <a:lstStyle/>
        <a:p>
          <a:endParaRPr lang="en-US"/>
        </a:p>
      </dgm:t>
    </dgm:pt>
    <dgm:pt modelId="{41296FBF-00C4-459C-B941-77C79FFAD1BC}" type="sibTrans" cxnId="{AD0F150C-C35C-4A40-9812-22DA3199AED0}">
      <dgm:prSet/>
      <dgm:spPr/>
      <dgm:t>
        <a:bodyPr/>
        <a:lstStyle/>
        <a:p>
          <a:endParaRPr lang="en-US"/>
        </a:p>
      </dgm:t>
    </dgm:pt>
    <dgm:pt modelId="{33B79CBF-B375-452E-8C8E-876E22436B86}">
      <dgm:prSet/>
      <dgm:spPr/>
      <dgm:t>
        <a:bodyPr/>
        <a:lstStyle/>
        <a:p>
          <a:r>
            <a:rPr lang="en-US" b="0" i="0"/>
            <a:t>Increase purchases from a specific audience demographic by X%</a:t>
          </a:r>
          <a:endParaRPr lang="en-US"/>
        </a:p>
      </dgm:t>
    </dgm:pt>
    <dgm:pt modelId="{5EA834D0-D2A1-4F94-A8C4-904391DA1E4C}" type="parTrans" cxnId="{B62E907A-FA59-4C74-80B7-C011D7EA75AA}">
      <dgm:prSet/>
      <dgm:spPr/>
      <dgm:t>
        <a:bodyPr/>
        <a:lstStyle/>
        <a:p>
          <a:endParaRPr lang="en-US"/>
        </a:p>
      </dgm:t>
    </dgm:pt>
    <dgm:pt modelId="{CABB3649-93F4-4B3C-BA3D-BDA4543636E7}" type="sibTrans" cxnId="{B62E907A-FA59-4C74-80B7-C011D7EA75AA}">
      <dgm:prSet/>
      <dgm:spPr/>
      <dgm:t>
        <a:bodyPr/>
        <a:lstStyle/>
        <a:p>
          <a:endParaRPr lang="en-US"/>
        </a:p>
      </dgm:t>
    </dgm:pt>
    <dgm:pt modelId="{2036E043-80FD-4252-8A7C-9371802B5CD6}">
      <dgm:prSet/>
      <dgm:spPr/>
      <dgm:t>
        <a:bodyPr/>
        <a:lstStyle/>
        <a:p>
          <a:r>
            <a:rPr lang="en-US" b="0" i="0" dirty="0"/>
            <a:t>Increase social media following by X%</a:t>
          </a:r>
          <a:endParaRPr lang="en-US" dirty="0"/>
        </a:p>
      </dgm:t>
    </dgm:pt>
    <dgm:pt modelId="{EC2A8A6C-A9B0-4786-B020-703CBD3CD274}" type="parTrans" cxnId="{9512F25D-B8EB-4A73-B83F-55FA95992C3D}">
      <dgm:prSet/>
      <dgm:spPr/>
      <dgm:t>
        <a:bodyPr/>
        <a:lstStyle/>
        <a:p>
          <a:endParaRPr lang="en-US"/>
        </a:p>
      </dgm:t>
    </dgm:pt>
    <dgm:pt modelId="{D1FAF77A-50E4-483B-9DD3-1F04F6FEFECE}" type="sibTrans" cxnId="{9512F25D-B8EB-4A73-B83F-55FA95992C3D}">
      <dgm:prSet/>
      <dgm:spPr/>
      <dgm:t>
        <a:bodyPr/>
        <a:lstStyle/>
        <a:p>
          <a:endParaRPr lang="en-US"/>
        </a:p>
      </dgm:t>
    </dgm:pt>
    <dgm:pt modelId="{5D97B5DA-8366-4BD5-8DD9-3A4D8C2E839D}">
      <dgm:prSet/>
      <dgm:spPr/>
      <dgm:t>
        <a:bodyPr/>
        <a:lstStyle/>
        <a:p>
          <a:r>
            <a:rPr lang="en-US" b="0" i="0"/>
            <a:t>Increase brand awareness, measured by an increase in website or social media visitors</a:t>
          </a:r>
          <a:endParaRPr lang="en-US"/>
        </a:p>
      </dgm:t>
    </dgm:pt>
    <dgm:pt modelId="{04DDDA9C-0BE0-4FAF-A4C5-8F2CD62D4354}" type="parTrans" cxnId="{DEEF0767-B6B8-4B80-BCA1-D4B50ADD7C5D}">
      <dgm:prSet/>
      <dgm:spPr/>
      <dgm:t>
        <a:bodyPr/>
        <a:lstStyle/>
        <a:p>
          <a:endParaRPr lang="en-US"/>
        </a:p>
      </dgm:t>
    </dgm:pt>
    <dgm:pt modelId="{8308D882-5F88-490B-AC15-E5AB82AC0886}" type="sibTrans" cxnId="{DEEF0767-B6B8-4B80-BCA1-D4B50ADD7C5D}">
      <dgm:prSet/>
      <dgm:spPr/>
      <dgm:t>
        <a:bodyPr/>
        <a:lstStyle/>
        <a:p>
          <a:endParaRPr lang="en-US"/>
        </a:p>
      </dgm:t>
    </dgm:pt>
    <dgm:pt modelId="{67CABA5E-F3E2-4D1B-9C27-1F3E3968544A}" type="pres">
      <dgm:prSet presAssocID="{2FCFA8C1-3930-4936-A8D6-E9868691E42E}" presName="diagram" presStyleCnt="0">
        <dgm:presLayoutVars>
          <dgm:dir/>
          <dgm:resizeHandles val="exact"/>
        </dgm:presLayoutVars>
      </dgm:prSet>
      <dgm:spPr/>
    </dgm:pt>
    <dgm:pt modelId="{EDB6B15B-D0EB-46F9-9820-AF50C67D60AC}" type="pres">
      <dgm:prSet presAssocID="{97A8FE3F-B164-4958-930C-2E3623CF162C}" presName="node" presStyleLbl="node1" presStyleIdx="0" presStyleCnt="1">
        <dgm:presLayoutVars>
          <dgm:bulletEnabled val="1"/>
        </dgm:presLayoutVars>
      </dgm:prSet>
      <dgm:spPr/>
    </dgm:pt>
  </dgm:ptLst>
  <dgm:cxnLst>
    <dgm:cxn modelId="{E211F004-8FDA-4CB5-9645-EBCBA6741559}" type="presOf" srcId="{5D97B5DA-8366-4BD5-8DD9-3A4D8C2E839D}" destId="{EDB6B15B-D0EB-46F9-9820-AF50C67D60AC}" srcOrd="0" destOrd="4" presId="urn:microsoft.com/office/officeart/2005/8/layout/process5"/>
    <dgm:cxn modelId="{AD0F150C-C35C-4A40-9812-22DA3199AED0}" srcId="{97A8FE3F-B164-4958-930C-2E3623CF162C}" destId="{0E15ADFE-392D-474E-AEBE-6B9BE8939A12}" srcOrd="0" destOrd="0" parTransId="{315C57CE-3543-4D20-9CE8-C94F39148F9B}" sibTransId="{41296FBF-00C4-459C-B941-77C79FFAD1BC}"/>
    <dgm:cxn modelId="{90B51032-9082-41B9-AFBD-AF32B3E78BAF}" type="presOf" srcId="{2FCFA8C1-3930-4936-A8D6-E9868691E42E}" destId="{67CABA5E-F3E2-4D1B-9C27-1F3E3968544A}" srcOrd="0" destOrd="0" presId="urn:microsoft.com/office/officeart/2005/8/layout/process5"/>
    <dgm:cxn modelId="{5D4B625B-D66D-49E7-84C4-E697F8E914AA}" type="presOf" srcId="{97A8FE3F-B164-4958-930C-2E3623CF162C}" destId="{EDB6B15B-D0EB-46F9-9820-AF50C67D60AC}" srcOrd="0" destOrd="0" presId="urn:microsoft.com/office/officeart/2005/8/layout/process5"/>
    <dgm:cxn modelId="{9512F25D-B8EB-4A73-B83F-55FA95992C3D}" srcId="{97A8FE3F-B164-4958-930C-2E3623CF162C}" destId="{2036E043-80FD-4252-8A7C-9371802B5CD6}" srcOrd="2" destOrd="0" parTransId="{EC2A8A6C-A9B0-4786-B020-703CBD3CD274}" sibTransId="{D1FAF77A-50E4-483B-9DD3-1F04F6FEFECE}"/>
    <dgm:cxn modelId="{DEEF0767-B6B8-4B80-BCA1-D4B50ADD7C5D}" srcId="{97A8FE3F-B164-4958-930C-2E3623CF162C}" destId="{5D97B5DA-8366-4BD5-8DD9-3A4D8C2E839D}" srcOrd="3" destOrd="0" parTransId="{04DDDA9C-0BE0-4FAF-A4C5-8F2CD62D4354}" sibTransId="{8308D882-5F88-490B-AC15-E5AB82AC0886}"/>
    <dgm:cxn modelId="{61BB9159-B876-4209-8454-AACEFCFCEAE8}" srcId="{2FCFA8C1-3930-4936-A8D6-E9868691E42E}" destId="{97A8FE3F-B164-4958-930C-2E3623CF162C}" srcOrd="0" destOrd="0" parTransId="{27DA0073-5398-4C7B-8CD6-3733EA522F4B}" sibTransId="{BD792F70-C869-40DE-A206-29FFED31CDC3}"/>
    <dgm:cxn modelId="{B62E907A-FA59-4C74-80B7-C011D7EA75AA}" srcId="{97A8FE3F-B164-4958-930C-2E3623CF162C}" destId="{33B79CBF-B375-452E-8C8E-876E22436B86}" srcOrd="1" destOrd="0" parTransId="{5EA834D0-D2A1-4F94-A8C4-904391DA1E4C}" sibTransId="{CABB3649-93F4-4B3C-BA3D-BDA4543636E7}"/>
    <dgm:cxn modelId="{9AD1FB8B-69BE-40EB-BF07-FB5FCA4E863D}" type="presOf" srcId="{0E15ADFE-392D-474E-AEBE-6B9BE8939A12}" destId="{EDB6B15B-D0EB-46F9-9820-AF50C67D60AC}" srcOrd="0" destOrd="1" presId="urn:microsoft.com/office/officeart/2005/8/layout/process5"/>
    <dgm:cxn modelId="{1DD89390-19B9-4485-8F11-8293BA998991}" type="presOf" srcId="{33B79CBF-B375-452E-8C8E-876E22436B86}" destId="{EDB6B15B-D0EB-46F9-9820-AF50C67D60AC}" srcOrd="0" destOrd="2" presId="urn:microsoft.com/office/officeart/2005/8/layout/process5"/>
    <dgm:cxn modelId="{01952AB7-BCEC-40FD-96F9-5465B1A9F1F3}" type="presOf" srcId="{2036E043-80FD-4252-8A7C-9371802B5CD6}" destId="{EDB6B15B-D0EB-46F9-9820-AF50C67D60AC}" srcOrd="0" destOrd="3" presId="urn:microsoft.com/office/officeart/2005/8/layout/process5"/>
    <dgm:cxn modelId="{E365A9F6-E50E-4A27-A867-81C8FCA25096}" type="presParOf" srcId="{67CABA5E-F3E2-4D1B-9C27-1F3E3968544A}" destId="{EDB6B15B-D0EB-46F9-9820-AF50C67D60AC}"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90FF38-BDFB-4F59-9684-629370A0CC6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834E41A-4282-4A61-A958-D27D6BEEE1D5}">
      <dgm:prSet/>
      <dgm:spPr/>
      <dgm:t>
        <a:bodyPr/>
        <a:lstStyle/>
        <a:p>
          <a:r>
            <a:rPr lang="en-US">
              <a:solidFill>
                <a:schemeClr val="bg1"/>
              </a:solidFill>
            </a:rPr>
            <a:t>Communications</a:t>
          </a:r>
        </a:p>
      </dgm:t>
    </dgm:pt>
    <dgm:pt modelId="{6BDAB2D8-D11B-48B5-B473-48C45D9F9BF9}" type="parTrans" cxnId="{A83A5C75-43DD-4831-A8F2-8F9ED20D2EA1}">
      <dgm:prSet/>
      <dgm:spPr/>
      <dgm:t>
        <a:bodyPr/>
        <a:lstStyle/>
        <a:p>
          <a:endParaRPr lang="en-US"/>
        </a:p>
      </dgm:t>
    </dgm:pt>
    <dgm:pt modelId="{F6F30112-E979-4521-93A8-0AFAFA1BB9D2}" type="sibTrans" cxnId="{A83A5C75-43DD-4831-A8F2-8F9ED20D2EA1}">
      <dgm:prSet/>
      <dgm:spPr/>
      <dgm:t>
        <a:bodyPr/>
        <a:lstStyle/>
        <a:p>
          <a:endParaRPr lang="en-US"/>
        </a:p>
      </dgm:t>
    </dgm:pt>
    <dgm:pt modelId="{17C70EE6-546B-4E71-8700-3FEB3A2B4CF8}">
      <dgm:prSet/>
      <dgm:spPr/>
      <dgm:t>
        <a:bodyPr/>
        <a:lstStyle/>
        <a:p>
          <a:r>
            <a:rPr lang="en-US">
              <a:solidFill>
                <a:schemeClr val="bg1"/>
              </a:solidFill>
            </a:rPr>
            <a:t>Agree on communication methods to convey important information in real time.</a:t>
          </a:r>
        </a:p>
      </dgm:t>
    </dgm:pt>
    <dgm:pt modelId="{BF08E0A2-5605-4E86-8114-0F57702C4C53}" type="parTrans" cxnId="{69599C56-341F-43F3-8FAC-5F98A01541CB}">
      <dgm:prSet/>
      <dgm:spPr/>
      <dgm:t>
        <a:bodyPr/>
        <a:lstStyle/>
        <a:p>
          <a:endParaRPr lang="en-US"/>
        </a:p>
      </dgm:t>
    </dgm:pt>
    <dgm:pt modelId="{04E2B078-44EF-4093-A932-55643B207177}" type="sibTrans" cxnId="{69599C56-341F-43F3-8FAC-5F98A01541CB}">
      <dgm:prSet/>
      <dgm:spPr/>
      <dgm:t>
        <a:bodyPr/>
        <a:lstStyle/>
        <a:p>
          <a:endParaRPr lang="en-US"/>
        </a:p>
      </dgm:t>
    </dgm:pt>
    <dgm:pt modelId="{C52D85AB-2D09-406A-9F14-89F2F6F91450}">
      <dgm:prSet/>
      <dgm:spPr/>
      <dgm:t>
        <a:bodyPr/>
        <a:lstStyle/>
        <a:p>
          <a:r>
            <a:rPr lang="en-US">
              <a:solidFill>
                <a:schemeClr val="bg1"/>
              </a:solidFill>
            </a:rPr>
            <a:t>Build a partner portal to share files and  access materials needed for the campaign.</a:t>
          </a:r>
        </a:p>
      </dgm:t>
    </dgm:pt>
    <dgm:pt modelId="{44E8BABF-CF48-4ED7-89EB-4DB72D5950BA}" type="parTrans" cxnId="{2FF148C3-F54C-4242-AB9B-20F2EE87C80C}">
      <dgm:prSet/>
      <dgm:spPr/>
      <dgm:t>
        <a:bodyPr/>
        <a:lstStyle/>
        <a:p>
          <a:endParaRPr lang="en-US"/>
        </a:p>
      </dgm:t>
    </dgm:pt>
    <dgm:pt modelId="{1B0BD8BC-4920-4F4F-B517-9F389E786D0E}" type="sibTrans" cxnId="{2FF148C3-F54C-4242-AB9B-20F2EE87C80C}">
      <dgm:prSet/>
      <dgm:spPr/>
      <dgm:t>
        <a:bodyPr/>
        <a:lstStyle/>
        <a:p>
          <a:endParaRPr lang="en-US"/>
        </a:p>
      </dgm:t>
    </dgm:pt>
    <dgm:pt modelId="{4B140A44-E253-4CD6-A96C-4B020F46EC69}">
      <dgm:prSet/>
      <dgm:spPr/>
      <dgm:t>
        <a:bodyPr/>
        <a:lstStyle/>
        <a:p>
          <a:r>
            <a:rPr lang="en-US">
              <a:solidFill>
                <a:schemeClr val="bg1"/>
              </a:solidFill>
            </a:rPr>
            <a:t>Dedicate times for status check ups.</a:t>
          </a:r>
        </a:p>
      </dgm:t>
    </dgm:pt>
    <dgm:pt modelId="{47A86D7C-A3E7-411E-A312-62015370D76D}" type="parTrans" cxnId="{6E9D280A-BD7B-47E1-BF6D-567E9352E9BA}">
      <dgm:prSet/>
      <dgm:spPr/>
      <dgm:t>
        <a:bodyPr/>
        <a:lstStyle/>
        <a:p>
          <a:endParaRPr lang="en-US"/>
        </a:p>
      </dgm:t>
    </dgm:pt>
    <dgm:pt modelId="{258EB4E8-F7CA-4896-9A7F-357FE66131A3}" type="sibTrans" cxnId="{6E9D280A-BD7B-47E1-BF6D-567E9352E9BA}">
      <dgm:prSet/>
      <dgm:spPr/>
      <dgm:t>
        <a:bodyPr/>
        <a:lstStyle/>
        <a:p>
          <a:endParaRPr lang="en-US"/>
        </a:p>
      </dgm:t>
    </dgm:pt>
    <dgm:pt modelId="{D36B3667-06E3-4A69-BEA5-04075CFF2D92}">
      <dgm:prSet/>
      <dgm:spPr/>
      <dgm:t>
        <a:bodyPr/>
        <a:lstStyle/>
        <a:p>
          <a:r>
            <a:rPr lang="en-US">
              <a:solidFill>
                <a:schemeClr val="bg1"/>
              </a:solidFill>
            </a:rPr>
            <a:t>Maintain an issue list and to do list for accountability purposes.</a:t>
          </a:r>
        </a:p>
      </dgm:t>
    </dgm:pt>
    <dgm:pt modelId="{9AF167DF-BF3D-4D99-AA93-5AE138DD3F39}" type="parTrans" cxnId="{BBD25685-5019-457B-906E-E1BA027A3C4B}">
      <dgm:prSet/>
      <dgm:spPr/>
      <dgm:t>
        <a:bodyPr/>
        <a:lstStyle/>
        <a:p>
          <a:endParaRPr lang="en-US"/>
        </a:p>
      </dgm:t>
    </dgm:pt>
    <dgm:pt modelId="{5EA870B5-40A2-48FE-88C2-929C77C9F78A}" type="sibTrans" cxnId="{BBD25685-5019-457B-906E-E1BA027A3C4B}">
      <dgm:prSet/>
      <dgm:spPr/>
      <dgm:t>
        <a:bodyPr/>
        <a:lstStyle/>
        <a:p>
          <a:endParaRPr lang="en-US"/>
        </a:p>
      </dgm:t>
    </dgm:pt>
    <dgm:pt modelId="{709C16F9-856A-43D8-AFC7-4EA0D0A33994}">
      <dgm:prSet/>
      <dgm:spPr/>
      <dgm:t>
        <a:bodyPr/>
        <a:lstStyle/>
        <a:p>
          <a:r>
            <a:rPr lang="en-US">
              <a:solidFill>
                <a:schemeClr val="bg1"/>
              </a:solidFill>
            </a:rPr>
            <a:t>Acknowledge and celebrate success!</a:t>
          </a:r>
        </a:p>
      </dgm:t>
    </dgm:pt>
    <dgm:pt modelId="{7D2B38FC-A72B-4FB6-B43B-6240DB4A7A38}" type="parTrans" cxnId="{C8E35AA5-C05F-4C02-BB36-8A9F6A28001A}">
      <dgm:prSet/>
      <dgm:spPr/>
      <dgm:t>
        <a:bodyPr/>
        <a:lstStyle/>
        <a:p>
          <a:endParaRPr lang="en-US"/>
        </a:p>
      </dgm:t>
    </dgm:pt>
    <dgm:pt modelId="{6EAE317B-E3BE-491B-9F3F-AB2EDF234F80}" type="sibTrans" cxnId="{C8E35AA5-C05F-4C02-BB36-8A9F6A28001A}">
      <dgm:prSet/>
      <dgm:spPr/>
      <dgm:t>
        <a:bodyPr/>
        <a:lstStyle/>
        <a:p>
          <a:endParaRPr lang="en-US"/>
        </a:p>
      </dgm:t>
    </dgm:pt>
    <dgm:pt modelId="{C99D4D96-A7B4-476D-83DF-67F9C09BD185}" type="pres">
      <dgm:prSet presAssocID="{0790FF38-BDFB-4F59-9684-629370A0CC6C}" presName="vert0" presStyleCnt="0">
        <dgm:presLayoutVars>
          <dgm:dir/>
          <dgm:animOne val="branch"/>
          <dgm:animLvl val="lvl"/>
        </dgm:presLayoutVars>
      </dgm:prSet>
      <dgm:spPr/>
    </dgm:pt>
    <dgm:pt modelId="{3A03B87B-F621-487D-BA71-DF22BE2C63C1}" type="pres">
      <dgm:prSet presAssocID="{2834E41A-4282-4A61-A958-D27D6BEEE1D5}" presName="thickLine" presStyleLbl="alignNode1" presStyleIdx="0" presStyleCnt="1"/>
      <dgm:spPr/>
    </dgm:pt>
    <dgm:pt modelId="{41B58BE1-34FD-464B-B8C7-53D0535193FA}" type="pres">
      <dgm:prSet presAssocID="{2834E41A-4282-4A61-A958-D27D6BEEE1D5}" presName="horz1" presStyleCnt="0"/>
      <dgm:spPr/>
    </dgm:pt>
    <dgm:pt modelId="{7EC3B24D-4713-4C16-BAC5-C88545282FFF}" type="pres">
      <dgm:prSet presAssocID="{2834E41A-4282-4A61-A958-D27D6BEEE1D5}" presName="tx1" presStyleLbl="revTx" presStyleIdx="0" presStyleCnt="6"/>
      <dgm:spPr/>
    </dgm:pt>
    <dgm:pt modelId="{2658E8F3-5C6F-4CE5-9CF9-D5B99C11C7DA}" type="pres">
      <dgm:prSet presAssocID="{2834E41A-4282-4A61-A958-D27D6BEEE1D5}" presName="vert1" presStyleCnt="0"/>
      <dgm:spPr/>
    </dgm:pt>
    <dgm:pt modelId="{60A07E72-1F54-4DA6-A177-3E07714F88C0}" type="pres">
      <dgm:prSet presAssocID="{17C70EE6-546B-4E71-8700-3FEB3A2B4CF8}" presName="vertSpace2a" presStyleCnt="0"/>
      <dgm:spPr/>
    </dgm:pt>
    <dgm:pt modelId="{A3303F5F-40D6-4B8B-BB05-168E518F36B5}" type="pres">
      <dgm:prSet presAssocID="{17C70EE6-546B-4E71-8700-3FEB3A2B4CF8}" presName="horz2" presStyleCnt="0"/>
      <dgm:spPr/>
    </dgm:pt>
    <dgm:pt modelId="{373C3613-FBED-4EFD-B47B-E41CDCB70CEB}" type="pres">
      <dgm:prSet presAssocID="{17C70EE6-546B-4E71-8700-3FEB3A2B4CF8}" presName="horzSpace2" presStyleCnt="0"/>
      <dgm:spPr/>
    </dgm:pt>
    <dgm:pt modelId="{FA752B86-07E9-4A8E-A7A9-E853038C9AB3}" type="pres">
      <dgm:prSet presAssocID="{17C70EE6-546B-4E71-8700-3FEB3A2B4CF8}" presName="tx2" presStyleLbl="revTx" presStyleIdx="1" presStyleCnt="6"/>
      <dgm:spPr/>
    </dgm:pt>
    <dgm:pt modelId="{E3C60619-F21C-47EF-892F-2EFB0A29753C}" type="pres">
      <dgm:prSet presAssocID="{17C70EE6-546B-4E71-8700-3FEB3A2B4CF8}" presName="vert2" presStyleCnt="0"/>
      <dgm:spPr/>
    </dgm:pt>
    <dgm:pt modelId="{EE71D205-3FAA-4971-B33D-341CA17A4679}" type="pres">
      <dgm:prSet presAssocID="{17C70EE6-546B-4E71-8700-3FEB3A2B4CF8}" presName="thinLine2b" presStyleLbl="callout" presStyleIdx="0" presStyleCnt="5"/>
      <dgm:spPr/>
    </dgm:pt>
    <dgm:pt modelId="{6989882E-E30E-4FC6-B739-E92D68ECCE5E}" type="pres">
      <dgm:prSet presAssocID="{17C70EE6-546B-4E71-8700-3FEB3A2B4CF8}" presName="vertSpace2b" presStyleCnt="0"/>
      <dgm:spPr/>
    </dgm:pt>
    <dgm:pt modelId="{15C15EFD-627F-4908-B745-90723154F2C4}" type="pres">
      <dgm:prSet presAssocID="{C52D85AB-2D09-406A-9F14-89F2F6F91450}" presName="horz2" presStyleCnt="0"/>
      <dgm:spPr/>
    </dgm:pt>
    <dgm:pt modelId="{9F85FEDF-E536-40E8-A97A-68C32EF6E07A}" type="pres">
      <dgm:prSet presAssocID="{C52D85AB-2D09-406A-9F14-89F2F6F91450}" presName="horzSpace2" presStyleCnt="0"/>
      <dgm:spPr/>
    </dgm:pt>
    <dgm:pt modelId="{19F23431-CAA1-4AAF-A208-DD4F7931D5B2}" type="pres">
      <dgm:prSet presAssocID="{C52D85AB-2D09-406A-9F14-89F2F6F91450}" presName="tx2" presStyleLbl="revTx" presStyleIdx="2" presStyleCnt="6"/>
      <dgm:spPr/>
    </dgm:pt>
    <dgm:pt modelId="{A9060329-5E82-411B-B403-649EF9194824}" type="pres">
      <dgm:prSet presAssocID="{C52D85AB-2D09-406A-9F14-89F2F6F91450}" presName="vert2" presStyleCnt="0"/>
      <dgm:spPr/>
    </dgm:pt>
    <dgm:pt modelId="{20DC60E0-2C6C-4723-835B-734A6351F8AE}" type="pres">
      <dgm:prSet presAssocID="{C52D85AB-2D09-406A-9F14-89F2F6F91450}" presName="thinLine2b" presStyleLbl="callout" presStyleIdx="1" presStyleCnt="5"/>
      <dgm:spPr/>
    </dgm:pt>
    <dgm:pt modelId="{8B987EB2-12BC-44FF-A8E7-38911528F5C9}" type="pres">
      <dgm:prSet presAssocID="{C52D85AB-2D09-406A-9F14-89F2F6F91450}" presName="vertSpace2b" presStyleCnt="0"/>
      <dgm:spPr/>
    </dgm:pt>
    <dgm:pt modelId="{E3AFF510-097C-4FF7-99F8-B526704FC5E1}" type="pres">
      <dgm:prSet presAssocID="{4B140A44-E253-4CD6-A96C-4B020F46EC69}" presName="horz2" presStyleCnt="0"/>
      <dgm:spPr/>
    </dgm:pt>
    <dgm:pt modelId="{223F8677-BD40-43A4-83B7-1D8119537759}" type="pres">
      <dgm:prSet presAssocID="{4B140A44-E253-4CD6-A96C-4B020F46EC69}" presName="horzSpace2" presStyleCnt="0"/>
      <dgm:spPr/>
    </dgm:pt>
    <dgm:pt modelId="{70E29180-15DE-4F9C-BB86-D6200C447923}" type="pres">
      <dgm:prSet presAssocID="{4B140A44-E253-4CD6-A96C-4B020F46EC69}" presName="tx2" presStyleLbl="revTx" presStyleIdx="3" presStyleCnt="6"/>
      <dgm:spPr/>
    </dgm:pt>
    <dgm:pt modelId="{DF3FDEBF-4F6F-4844-80DB-27F7CD7F7335}" type="pres">
      <dgm:prSet presAssocID="{4B140A44-E253-4CD6-A96C-4B020F46EC69}" presName="vert2" presStyleCnt="0"/>
      <dgm:spPr/>
    </dgm:pt>
    <dgm:pt modelId="{0EA93FFD-897A-4D2D-9C93-123DC99C2EFE}" type="pres">
      <dgm:prSet presAssocID="{4B140A44-E253-4CD6-A96C-4B020F46EC69}" presName="thinLine2b" presStyleLbl="callout" presStyleIdx="2" presStyleCnt="5"/>
      <dgm:spPr/>
    </dgm:pt>
    <dgm:pt modelId="{4CF52DBE-77F2-4CC6-B5F7-479924682A67}" type="pres">
      <dgm:prSet presAssocID="{4B140A44-E253-4CD6-A96C-4B020F46EC69}" presName="vertSpace2b" presStyleCnt="0"/>
      <dgm:spPr/>
    </dgm:pt>
    <dgm:pt modelId="{244146FA-114A-450B-A283-C860CFC0542F}" type="pres">
      <dgm:prSet presAssocID="{D36B3667-06E3-4A69-BEA5-04075CFF2D92}" presName="horz2" presStyleCnt="0"/>
      <dgm:spPr/>
    </dgm:pt>
    <dgm:pt modelId="{87DE1824-2DF7-4F5A-90EF-B0E9666E5426}" type="pres">
      <dgm:prSet presAssocID="{D36B3667-06E3-4A69-BEA5-04075CFF2D92}" presName="horzSpace2" presStyleCnt="0"/>
      <dgm:spPr/>
    </dgm:pt>
    <dgm:pt modelId="{2049F6BB-BB6F-4284-A6DE-953B7B4D80D8}" type="pres">
      <dgm:prSet presAssocID="{D36B3667-06E3-4A69-BEA5-04075CFF2D92}" presName="tx2" presStyleLbl="revTx" presStyleIdx="4" presStyleCnt="6"/>
      <dgm:spPr/>
    </dgm:pt>
    <dgm:pt modelId="{48EEC830-FA39-489F-AED7-E076E0CCB36A}" type="pres">
      <dgm:prSet presAssocID="{D36B3667-06E3-4A69-BEA5-04075CFF2D92}" presName="vert2" presStyleCnt="0"/>
      <dgm:spPr/>
    </dgm:pt>
    <dgm:pt modelId="{E73C9E02-394A-4988-A82B-22FBD869F770}" type="pres">
      <dgm:prSet presAssocID="{D36B3667-06E3-4A69-BEA5-04075CFF2D92}" presName="thinLine2b" presStyleLbl="callout" presStyleIdx="3" presStyleCnt="5"/>
      <dgm:spPr/>
    </dgm:pt>
    <dgm:pt modelId="{BB7251B9-E967-4A3A-B25C-3ACE9EAC297A}" type="pres">
      <dgm:prSet presAssocID="{D36B3667-06E3-4A69-BEA5-04075CFF2D92}" presName="vertSpace2b" presStyleCnt="0"/>
      <dgm:spPr/>
    </dgm:pt>
    <dgm:pt modelId="{672C2842-DC97-418E-BA48-8108280E6B8C}" type="pres">
      <dgm:prSet presAssocID="{709C16F9-856A-43D8-AFC7-4EA0D0A33994}" presName="horz2" presStyleCnt="0"/>
      <dgm:spPr/>
    </dgm:pt>
    <dgm:pt modelId="{FB026DB4-12A9-40F7-8968-26C0AAF9AD12}" type="pres">
      <dgm:prSet presAssocID="{709C16F9-856A-43D8-AFC7-4EA0D0A33994}" presName="horzSpace2" presStyleCnt="0"/>
      <dgm:spPr/>
    </dgm:pt>
    <dgm:pt modelId="{9E3BE892-6A65-4FC7-A243-1CF412B5D1C4}" type="pres">
      <dgm:prSet presAssocID="{709C16F9-856A-43D8-AFC7-4EA0D0A33994}" presName="tx2" presStyleLbl="revTx" presStyleIdx="5" presStyleCnt="6"/>
      <dgm:spPr/>
    </dgm:pt>
    <dgm:pt modelId="{D3678D36-8A26-4873-A738-AC4254258833}" type="pres">
      <dgm:prSet presAssocID="{709C16F9-856A-43D8-AFC7-4EA0D0A33994}" presName="vert2" presStyleCnt="0"/>
      <dgm:spPr/>
    </dgm:pt>
    <dgm:pt modelId="{6A5673DC-E732-49C8-B63C-2FE82BAD84FB}" type="pres">
      <dgm:prSet presAssocID="{709C16F9-856A-43D8-AFC7-4EA0D0A33994}" presName="thinLine2b" presStyleLbl="callout" presStyleIdx="4" presStyleCnt="5"/>
      <dgm:spPr/>
    </dgm:pt>
    <dgm:pt modelId="{D14456F3-B700-467E-A8F8-7CD8D6C8F65B}" type="pres">
      <dgm:prSet presAssocID="{709C16F9-856A-43D8-AFC7-4EA0D0A33994}" presName="vertSpace2b" presStyleCnt="0"/>
      <dgm:spPr/>
    </dgm:pt>
  </dgm:ptLst>
  <dgm:cxnLst>
    <dgm:cxn modelId="{6E9D280A-BD7B-47E1-BF6D-567E9352E9BA}" srcId="{2834E41A-4282-4A61-A958-D27D6BEEE1D5}" destId="{4B140A44-E253-4CD6-A96C-4B020F46EC69}" srcOrd="2" destOrd="0" parTransId="{47A86D7C-A3E7-411E-A312-62015370D76D}" sibTransId="{258EB4E8-F7CA-4896-9A7F-357FE66131A3}"/>
    <dgm:cxn modelId="{50E72210-2338-4956-8153-DA55A2DFB7C0}" type="presOf" srcId="{D36B3667-06E3-4A69-BEA5-04075CFF2D92}" destId="{2049F6BB-BB6F-4284-A6DE-953B7B4D80D8}" srcOrd="0" destOrd="0" presId="urn:microsoft.com/office/officeart/2008/layout/LinedList"/>
    <dgm:cxn modelId="{CEFB8025-DCF2-402F-9152-818FDF1E4C39}" type="presOf" srcId="{0790FF38-BDFB-4F59-9684-629370A0CC6C}" destId="{C99D4D96-A7B4-476D-83DF-67F9C09BD185}" srcOrd="0" destOrd="0" presId="urn:microsoft.com/office/officeart/2008/layout/LinedList"/>
    <dgm:cxn modelId="{A83A5C75-43DD-4831-A8F2-8F9ED20D2EA1}" srcId="{0790FF38-BDFB-4F59-9684-629370A0CC6C}" destId="{2834E41A-4282-4A61-A958-D27D6BEEE1D5}" srcOrd="0" destOrd="0" parTransId="{6BDAB2D8-D11B-48B5-B473-48C45D9F9BF9}" sibTransId="{F6F30112-E979-4521-93A8-0AFAFA1BB9D2}"/>
    <dgm:cxn modelId="{69599C56-341F-43F3-8FAC-5F98A01541CB}" srcId="{2834E41A-4282-4A61-A958-D27D6BEEE1D5}" destId="{17C70EE6-546B-4E71-8700-3FEB3A2B4CF8}" srcOrd="0" destOrd="0" parTransId="{BF08E0A2-5605-4E86-8114-0F57702C4C53}" sibTransId="{04E2B078-44EF-4093-A932-55643B207177}"/>
    <dgm:cxn modelId="{BBD25685-5019-457B-906E-E1BA027A3C4B}" srcId="{2834E41A-4282-4A61-A958-D27D6BEEE1D5}" destId="{D36B3667-06E3-4A69-BEA5-04075CFF2D92}" srcOrd="3" destOrd="0" parTransId="{9AF167DF-BF3D-4D99-AA93-5AE138DD3F39}" sibTransId="{5EA870B5-40A2-48FE-88C2-929C77C9F78A}"/>
    <dgm:cxn modelId="{C8E35AA5-C05F-4C02-BB36-8A9F6A28001A}" srcId="{2834E41A-4282-4A61-A958-D27D6BEEE1D5}" destId="{709C16F9-856A-43D8-AFC7-4EA0D0A33994}" srcOrd="4" destOrd="0" parTransId="{7D2B38FC-A72B-4FB6-B43B-6240DB4A7A38}" sibTransId="{6EAE317B-E3BE-491B-9F3F-AB2EDF234F80}"/>
    <dgm:cxn modelId="{06C5D1B8-9650-4EEB-84D0-BAB4ADBF0D66}" type="presOf" srcId="{17C70EE6-546B-4E71-8700-3FEB3A2B4CF8}" destId="{FA752B86-07E9-4A8E-A7A9-E853038C9AB3}" srcOrd="0" destOrd="0" presId="urn:microsoft.com/office/officeart/2008/layout/LinedList"/>
    <dgm:cxn modelId="{2FF148C3-F54C-4242-AB9B-20F2EE87C80C}" srcId="{2834E41A-4282-4A61-A958-D27D6BEEE1D5}" destId="{C52D85AB-2D09-406A-9F14-89F2F6F91450}" srcOrd="1" destOrd="0" parTransId="{44E8BABF-CF48-4ED7-89EB-4DB72D5950BA}" sibTransId="{1B0BD8BC-4920-4F4F-B517-9F389E786D0E}"/>
    <dgm:cxn modelId="{AE6236CA-7FE9-42A7-8221-09EA5A749547}" type="presOf" srcId="{4B140A44-E253-4CD6-A96C-4B020F46EC69}" destId="{70E29180-15DE-4F9C-BB86-D6200C447923}" srcOrd="0" destOrd="0" presId="urn:microsoft.com/office/officeart/2008/layout/LinedList"/>
    <dgm:cxn modelId="{0F3B21CB-A3D0-4697-AB58-BBEBA2E1D5DA}" type="presOf" srcId="{709C16F9-856A-43D8-AFC7-4EA0D0A33994}" destId="{9E3BE892-6A65-4FC7-A243-1CF412B5D1C4}" srcOrd="0" destOrd="0" presId="urn:microsoft.com/office/officeart/2008/layout/LinedList"/>
    <dgm:cxn modelId="{3C5A05DC-3625-4470-A8D5-F3CC67B49E3A}" type="presOf" srcId="{C52D85AB-2D09-406A-9F14-89F2F6F91450}" destId="{19F23431-CAA1-4AAF-A208-DD4F7931D5B2}" srcOrd="0" destOrd="0" presId="urn:microsoft.com/office/officeart/2008/layout/LinedList"/>
    <dgm:cxn modelId="{91046AFD-A10A-45EC-A329-70BA6B98FE0B}" type="presOf" srcId="{2834E41A-4282-4A61-A958-D27D6BEEE1D5}" destId="{7EC3B24D-4713-4C16-BAC5-C88545282FFF}" srcOrd="0" destOrd="0" presId="urn:microsoft.com/office/officeart/2008/layout/LinedList"/>
    <dgm:cxn modelId="{D904CC8E-6BA3-4D68-BB62-7A065F5F7221}" type="presParOf" srcId="{C99D4D96-A7B4-476D-83DF-67F9C09BD185}" destId="{3A03B87B-F621-487D-BA71-DF22BE2C63C1}" srcOrd="0" destOrd="0" presId="urn:microsoft.com/office/officeart/2008/layout/LinedList"/>
    <dgm:cxn modelId="{E8A2A5BF-1AE5-45EF-A138-C37F7D19AB61}" type="presParOf" srcId="{C99D4D96-A7B4-476D-83DF-67F9C09BD185}" destId="{41B58BE1-34FD-464B-B8C7-53D0535193FA}" srcOrd="1" destOrd="0" presId="urn:microsoft.com/office/officeart/2008/layout/LinedList"/>
    <dgm:cxn modelId="{533BA2BB-911D-439C-9594-12C04AC0BF41}" type="presParOf" srcId="{41B58BE1-34FD-464B-B8C7-53D0535193FA}" destId="{7EC3B24D-4713-4C16-BAC5-C88545282FFF}" srcOrd="0" destOrd="0" presId="urn:microsoft.com/office/officeart/2008/layout/LinedList"/>
    <dgm:cxn modelId="{F078D9CE-E11B-4B18-8F08-582348EFF2CE}" type="presParOf" srcId="{41B58BE1-34FD-464B-B8C7-53D0535193FA}" destId="{2658E8F3-5C6F-4CE5-9CF9-D5B99C11C7DA}" srcOrd="1" destOrd="0" presId="urn:microsoft.com/office/officeart/2008/layout/LinedList"/>
    <dgm:cxn modelId="{0C9B789D-BF88-4AE2-AAF7-E1DB0442F043}" type="presParOf" srcId="{2658E8F3-5C6F-4CE5-9CF9-D5B99C11C7DA}" destId="{60A07E72-1F54-4DA6-A177-3E07714F88C0}" srcOrd="0" destOrd="0" presId="urn:microsoft.com/office/officeart/2008/layout/LinedList"/>
    <dgm:cxn modelId="{9D92B646-B269-475D-A0AF-1A6DC54BD305}" type="presParOf" srcId="{2658E8F3-5C6F-4CE5-9CF9-D5B99C11C7DA}" destId="{A3303F5F-40D6-4B8B-BB05-168E518F36B5}" srcOrd="1" destOrd="0" presId="urn:microsoft.com/office/officeart/2008/layout/LinedList"/>
    <dgm:cxn modelId="{A85DEE88-A0C1-41D2-BDF5-3796299DD222}" type="presParOf" srcId="{A3303F5F-40D6-4B8B-BB05-168E518F36B5}" destId="{373C3613-FBED-4EFD-B47B-E41CDCB70CEB}" srcOrd="0" destOrd="0" presId="urn:microsoft.com/office/officeart/2008/layout/LinedList"/>
    <dgm:cxn modelId="{E5612002-B3FC-432D-9374-F8DD537AD059}" type="presParOf" srcId="{A3303F5F-40D6-4B8B-BB05-168E518F36B5}" destId="{FA752B86-07E9-4A8E-A7A9-E853038C9AB3}" srcOrd="1" destOrd="0" presId="urn:microsoft.com/office/officeart/2008/layout/LinedList"/>
    <dgm:cxn modelId="{108B611D-38FB-4506-BEFE-41C2A07F7AF5}" type="presParOf" srcId="{A3303F5F-40D6-4B8B-BB05-168E518F36B5}" destId="{E3C60619-F21C-47EF-892F-2EFB0A29753C}" srcOrd="2" destOrd="0" presId="urn:microsoft.com/office/officeart/2008/layout/LinedList"/>
    <dgm:cxn modelId="{9BE5942C-4F9C-41A3-9D42-3D6C6119BD74}" type="presParOf" srcId="{2658E8F3-5C6F-4CE5-9CF9-D5B99C11C7DA}" destId="{EE71D205-3FAA-4971-B33D-341CA17A4679}" srcOrd="2" destOrd="0" presId="urn:microsoft.com/office/officeart/2008/layout/LinedList"/>
    <dgm:cxn modelId="{97F37C74-DF56-4B04-9A69-A1C9A0D9A6AA}" type="presParOf" srcId="{2658E8F3-5C6F-4CE5-9CF9-D5B99C11C7DA}" destId="{6989882E-E30E-4FC6-B739-E92D68ECCE5E}" srcOrd="3" destOrd="0" presId="urn:microsoft.com/office/officeart/2008/layout/LinedList"/>
    <dgm:cxn modelId="{3575DBCB-4CA7-48E5-8AE0-205FB26AACCF}" type="presParOf" srcId="{2658E8F3-5C6F-4CE5-9CF9-D5B99C11C7DA}" destId="{15C15EFD-627F-4908-B745-90723154F2C4}" srcOrd="4" destOrd="0" presId="urn:microsoft.com/office/officeart/2008/layout/LinedList"/>
    <dgm:cxn modelId="{3B114AB2-1EF7-4C2F-879E-1783DAF323C0}" type="presParOf" srcId="{15C15EFD-627F-4908-B745-90723154F2C4}" destId="{9F85FEDF-E536-40E8-A97A-68C32EF6E07A}" srcOrd="0" destOrd="0" presId="urn:microsoft.com/office/officeart/2008/layout/LinedList"/>
    <dgm:cxn modelId="{E8F27CAA-3BF8-4441-9FF9-30B12DB0044C}" type="presParOf" srcId="{15C15EFD-627F-4908-B745-90723154F2C4}" destId="{19F23431-CAA1-4AAF-A208-DD4F7931D5B2}" srcOrd="1" destOrd="0" presId="urn:microsoft.com/office/officeart/2008/layout/LinedList"/>
    <dgm:cxn modelId="{F1DD488D-DF90-40C5-962F-C1AFFF9BBDD8}" type="presParOf" srcId="{15C15EFD-627F-4908-B745-90723154F2C4}" destId="{A9060329-5E82-411B-B403-649EF9194824}" srcOrd="2" destOrd="0" presId="urn:microsoft.com/office/officeart/2008/layout/LinedList"/>
    <dgm:cxn modelId="{B4311EAB-820F-4465-AE85-7AA840782896}" type="presParOf" srcId="{2658E8F3-5C6F-4CE5-9CF9-D5B99C11C7DA}" destId="{20DC60E0-2C6C-4723-835B-734A6351F8AE}" srcOrd="5" destOrd="0" presId="urn:microsoft.com/office/officeart/2008/layout/LinedList"/>
    <dgm:cxn modelId="{70185396-B3B2-4950-861E-5C67C9A33B31}" type="presParOf" srcId="{2658E8F3-5C6F-4CE5-9CF9-D5B99C11C7DA}" destId="{8B987EB2-12BC-44FF-A8E7-38911528F5C9}" srcOrd="6" destOrd="0" presId="urn:microsoft.com/office/officeart/2008/layout/LinedList"/>
    <dgm:cxn modelId="{E97FA408-FF84-4F5F-820A-B6246ACF3117}" type="presParOf" srcId="{2658E8F3-5C6F-4CE5-9CF9-D5B99C11C7DA}" destId="{E3AFF510-097C-4FF7-99F8-B526704FC5E1}" srcOrd="7" destOrd="0" presId="urn:microsoft.com/office/officeart/2008/layout/LinedList"/>
    <dgm:cxn modelId="{62A56B70-19C2-4BE1-8A16-C0F6CB0A3856}" type="presParOf" srcId="{E3AFF510-097C-4FF7-99F8-B526704FC5E1}" destId="{223F8677-BD40-43A4-83B7-1D8119537759}" srcOrd="0" destOrd="0" presId="urn:microsoft.com/office/officeart/2008/layout/LinedList"/>
    <dgm:cxn modelId="{EDE627DB-BA2C-42F9-884B-5146E9EF4168}" type="presParOf" srcId="{E3AFF510-097C-4FF7-99F8-B526704FC5E1}" destId="{70E29180-15DE-4F9C-BB86-D6200C447923}" srcOrd="1" destOrd="0" presId="urn:microsoft.com/office/officeart/2008/layout/LinedList"/>
    <dgm:cxn modelId="{BC140899-5F3A-490A-BE28-0EE9177D5BE4}" type="presParOf" srcId="{E3AFF510-097C-4FF7-99F8-B526704FC5E1}" destId="{DF3FDEBF-4F6F-4844-80DB-27F7CD7F7335}" srcOrd="2" destOrd="0" presId="urn:microsoft.com/office/officeart/2008/layout/LinedList"/>
    <dgm:cxn modelId="{A3A7C553-5FF8-4919-A32F-E57EC235C71D}" type="presParOf" srcId="{2658E8F3-5C6F-4CE5-9CF9-D5B99C11C7DA}" destId="{0EA93FFD-897A-4D2D-9C93-123DC99C2EFE}" srcOrd="8" destOrd="0" presId="urn:microsoft.com/office/officeart/2008/layout/LinedList"/>
    <dgm:cxn modelId="{73CDE065-9AA2-44F8-B2A0-94E22613ED69}" type="presParOf" srcId="{2658E8F3-5C6F-4CE5-9CF9-D5B99C11C7DA}" destId="{4CF52DBE-77F2-4CC6-B5F7-479924682A67}" srcOrd="9" destOrd="0" presId="urn:microsoft.com/office/officeart/2008/layout/LinedList"/>
    <dgm:cxn modelId="{9B7B3EB6-18F6-4D86-842A-0D054DEFCF00}" type="presParOf" srcId="{2658E8F3-5C6F-4CE5-9CF9-D5B99C11C7DA}" destId="{244146FA-114A-450B-A283-C860CFC0542F}" srcOrd="10" destOrd="0" presId="urn:microsoft.com/office/officeart/2008/layout/LinedList"/>
    <dgm:cxn modelId="{85F3ACB4-22B1-4688-B618-F2E3B35D82BC}" type="presParOf" srcId="{244146FA-114A-450B-A283-C860CFC0542F}" destId="{87DE1824-2DF7-4F5A-90EF-B0E9666E5426}" srcOrd="0" destOrd="0" presId="urn:microsoft.com/office/officeart/2008/layout/LinedList"/>
    <dgm:cxn modelId="{7C989AF5-1770-4B71-8CBF-1F6878727C38}" type="presParOf" srcId="{244146FA-114A-450B-A283-C860CFC0542F}" destId="{2049F6BB-BB6F-4284-A6DE-953B7B4D80D8}" srcOrd="1" destOrd="0" presId="urn:microsoft.com/office/officeart/2008/layout/LinedList"/>
    <dgm:cxn modelId="{1BE1E735-D280-46A4-9CED-30B453AF5F88}" type="presParOf" srcId="{244146FA-114A-450B-A283-C860CFC0542F}" destId="{48EEC830-FA39-489F-AED7-E076E0CCB36A}" srcOrd="2" destOrd="0" presId="urn:microsoft.com/office/officeart/2008/layout/LinedList"/>
    <dgm:cxn modelId="{E65B6E54-803E-48C9-875C-88E1383AC44D}" type="presParOf" srcId="{2658E8F3-5C6F-4CE5-9CF9-D5B99C11C7DA}" destId="{E73C9E02-394A-4988-A82B-22FBD869F770}" srcOrd="11" destOrd="0" presId="urn:microsoft.com/office/officeart/2008/layout/LinedList"/>
    <dgm:cxn modelId="{3750D030-AF74-4706-A45F-F34A54D66B3F}" type="presParOf" srcId="{2658E8F3-5C6F-4CE5-9CF9-D5B99C11C7DA}" destId="{BB7251B9-E967-4A3A-B25C-3ACE9EAC297A}" srcOrd="12" destOrd="0" presId="urn:microsoft.com/office/officeart/2008/layout/LinedList"/>
    <dgm:cxn modelId="{F48D8F48-61F3-4C3C-8A03-CD30E8E93674}" type="presParOf" srcId="{2658E8F3-5C6F-4CE5-9CF9-D5B99C11C7DA}" destId="{672C2842-DC97-418E-BA48-8108280E6B8C}" srcOrd="13" destOrd="0" presId="urn:microsoft.com/office/officeart/2008/layout/LinedList"/>
    <dgm:cxn modelId="{E99CBF70-276A-49F6-B577-BA0274F7F433}" type="presParOf" srcId="{672C2842-DC97-418E-BA48-8108280E6B8C}" destId="{FB026DB4-12A9-40F7-8968-26C0AAF9AD12}" srcOrd="0" destOrd="0" presId="urn:microsoft.com/office/officeart/2008/layout/LinedList"/>
    <dgm:cxn modelId="{B21BEE07-34E1-4CF0-A16F-7EB5595A9698}" type="presParOf" srcId="{672C2842-DC97-418E-BA48-8108280E6B8C}" destId="{9E3BE892-6A65-4FC7-A243-1CF412B5D1C4}" srcOrd="1" destOrd="0" presId="urn:microsoft.com/office/officeart/2008/layout/LinedList"/>
    <dgm:cxn modelId="{93B5CBE3-0D1E-4B70-9D07-48FFFA43DDF6}" type="presParOf" srcId="{672C2842-DC97-418E-BA48-8108280E6B8C}" destId="{D3678D36-8A26-4873-A738-AC4254258833}" srcOrd="2" destOrd="0" presId="urn:microsoft.com/office/officeart/2008/layout/LinedList"/>
    <dgm:cxn modelId="{D7DA45A7-CBA9-41F2-BA4B-56EF8FC2CEF7}" type="presParOf" srcId="{2658E8F3-5C6F-4CE5-9CF9-D5B99C11C7DA}" destId="{6A5673DC-E732-49C8-B63C-2FE82BAD84FB}" srcOrd="14" destOrd="0" presId="urn:microsoft.com/office/officeart/2008/layout/LinedList"/>
    <dgm:cxn modelId="{040720E9-B0A1-4388-8A2E-83D5FB295D94}" type="presParOf" srcId="{2658E8F3-5C6F-4CE5-9CF9-D5B99C11C7DA}" destId="{D14456F3-B700-467E-A8F8-7CD8D6C8F65B}"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8017-6FC6-4EBC-BF46-E7307E3F8D01}">
      <dsp:nvSpPr>
        <dsp:cNvPr id="0" name=""/>
        <dsp:cNvSpPr/>
      </dsp:nvSpPr>
      <dsp:spPr>
        <a:xfrm>
          <a:off x="0" y="5"/>
          <a:ext cx="4962203" cy="364888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kern="1200" dirty="0"/>
        </a:p>
        <a:p>
          <a:pPr marL="228600" lvl="1" indent="-228600" algn="l" defTabSz="1066800">
            <a:lnSpc>
              <a:spcPct val="90000"/>
            </a:lnSpc>
            <a:spcBef>
              <a:spcPct val="0"/>
            </a:spcBef>
            <a:spcAft>
              <a:spcPct val="15000"/>
            </a:spcAft>
            <a:buChar char="•"/>
          </a:pPr>
          <a:r>
            <a:rPr lang="en-US" sz="2400" b="0" i="0" kern="1200" dirty="0"/>
            <a:t>Articulate both sides of the value equation before seeking a partner</a:t>
          </a:r>
          <a:endParaRPr lang="en-US" sz="2400" b="0" kern="1200" dirty="0"/>
        </a:p>
        <a:p>
          <a:pPr marL="228600" lvl="1" indent="-228600" algn="l" defTabSz="1066800">
            <a:lnSpc>
              <a:spcPct val="90000"/>
            </a:lnSpc>
            <a:spcBef>
              <a:spcPct val="0"/>
            </a:spcBef>
            <a:spcAft>
              <a:spcPct val="15000"/>
            </a:spcAft>
            <a:buChar char="•"/>
          </a:pPr>
          <a:r>
            <a:rPr lang="en-US" sz="2400" b="0" i="0" kern="1200" dirty="0"/>
            <a:t>Take the blinders off</a:t>
          </a:r>
          <a:endParaRPr lang="en-US" sz="2400" b="0" kern="1200" dirty="0"/>
        </a:p>
        <a:p>
          <a:pPr marL="228600" lvl="1" indent="-228600" algn="l" defTabSz="1066800">
            <a:lnSpc>
              <a:spcPct val="90000"/>
            </a:lnSpc>
            <a:spcBef>
              <a:spcPct val="0"/>
            </a:spcBef>
            <a:spcAft>
              <a:spcPct val="15000"/>
            </a:spcAft>
            <a:buChar char="•"/>
          </a:pPr>
          <a:r>
            <a:rPr lang="en-US" sz="2400" b="0" i="0" kern="1200"/>
            <a:t>Negotiate to assess fit, not simply to structure the relationship</a:t>
          </a:r>
          <a:endParaRPr lang="en-US" sz="2400" b="0" kern="1200"/>
        </a:p>
        <a:p>
          <a:pPr marL="228600" lvl="1" indent="-228600" algn="l" defTabSz="1066800">
            <a:lnSpc>
              <a:spcPct val="90000"/>
            </a:lnSpc>
            <a:spcBef>
              <a:spcPct val="0"/>
            </a:spcBef>
            <a:spcAft>
              <a:spcPct val="15000"/>
            </a:spcAft>
            <a:buChar char="•"/>
          </a:pPr>
          <a:r>
            <a:rPr lang="en-US" sz="2400" b="0" i="0" kern="1200" dirty="0"/>
            <a:t>Manage towards the partnership goal, not the contract</a:t>
          </a:r>
          <a:endParaRPr lang="en-US" sz="2400" b="0" kern="1200" dirty="0"/>
        </a:p>
      </dsp:txBody>
      <dsp:txXfrm>
        <a:off x="178124" y="178129"/>
        <a:ext cx="4605955" cy="32926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8069E-74DB-44F1-A880-122B938EA0B0}">
      <dsp:nvSpPr>
        <dsp:cNvPr id="0" name=""/>
        <dsp:cNvSpPr/>
      </dsp:nvSpPr>
      <dsp:spPr>
        <a:xfrm>
          <a:off x="1863902" y="-183046"/>
          <a:ext cx="6646281" cy="6646281"/>
        </a:xfrm>
        <a:prstGeom prst="circularArrow">
          <a:avLst>
            <a:gd name="adj1" fmla="val 4668"/>
            <a:gd name="adj2" fmla="val 272909"/>
            <a:gd name="adj3" fmla="val 12815922"/>
            <a:gd name="adj4" fmla="val 18041445"/>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15FBB-199A-49FA-BA89-02C9752BBBDD}">
      <dsp:nvSpPr>
        <dsp:cNvPr id="0" name=""/>
        <dsp:cNvSpPr/>
      </dsp:nvSpPr>
      <dsp:spPr>
        <a:xfrm>
          <a:off x="2965833" y="2696"/>
          <a:ext cx="4442418" cy="22212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Test and Tweak Campaigns TOGETHER</a:t>
          </a:r>
        </a:p>
        <a:p>
          <a:pPr marL="171450" lvl="1" indent="-171450" algn="l" defTabSz="755650">
            <a:lnSpc>
              <a:spcPct val="90000"/>
            </a:lnSpc>
            <a:spcBef>
              <a:spcPct val="0"/>
            </a:spcBef>
            <a:spcAft>
              <a:spcPct val="15000"/>
            </a:spcAft>
            <a:buChar char="•"/>
          </a:pPr>
          <a:r>
            <a:rPr lang="en-US" sz="1700" kern="1200"/>
            <a:t>Identify and agree upon:</a:t>
          </a:r>
        </a:p>
        <a:p>
          <a:pPr marL="342900" lvl="2" indent="-171450" algn="l" defTabSz="755650">
            <a:lnSpc>
              <a:spcPct val="90000"/>
            </a:lnSpc>
            <a:spcBef>
              <a:spcPct val="0"/>
            </a:spcBef>
            <a:spcAft>
              <a:spcPct val="15000"/>
            </a:spcAft>
            <a:buChar char="•"/>
          </a:pPr>
          <a:r>
            <a:rPr lang="en-US" sz="1700" kern="1200"/>
            <a:t>a. Campaign Goals</a:t>
          </a:r>
        </a:p>
        <a:p>
          <a:pPr marL="342900" lvl="2" indent="-171450" algn="l" defTabSz="755650">
            <a:lnSpc>
              <a:spcPct val="90000"/>
            </a:lnSpc>
            <a:spcBef>
              <a:spcPct val="0"/>
            </a:spcBef>
            <a:spcAft>
              <a:spcPct val="15000"/>
            </a:spcAft>
            <a:buChar char="•"/>
          </a:pPr>
          <a:r>
            <a:rPr lang="en-US" sz="1700" kern="1200"/>
            <a:t>b. KPIs</a:t>
          </a:r>
        </a:p>
        <a:p>
          <a:pPr marL="342900" lvl="2" indent="-171450" algn="l" defTabSz="755650">
            <a:lnSpc>
              <a:spcPct val="90000"/>
            </a:lnSpc>
            <a:spcBef>
              <a:spcPct val="0"/>
            </a:spcBef>
            <a:spcAft>
              <a:spcPct val="15000"/>
            </a:spcAft>
            <a:buChar char="•"/>
          </a:pPr>
          <a:r>
            <a:rPr lang="en-US" sz="1700" kern="1200"/>
            <a:t>c.  Measurement system.</a:t>
          </a:r>
        </a:p>
      </dsp:txBody>
      <dsp:txXfrm>
        <a:off x="3074263" y="111126"/>
        <a:ext cx="4225558" cy="2004349"/>
      </dsp:txXfrm>
    </dsp:sp>
    <dsp:sp modelId="{B9B53E7F-CC0A-4E58-9132-0EC1C354CA59}">
      <dsp:nvSpPr>
        <dsp:cNvPr id="0" name=""/>
        <dsp:cNvSpPr/>
      </dsp:nvSpPr>
      <dsp:spPr>
        <a:xfrm>
          <a:off x="5352290" y="2389153"/>
          <a:ext cx="4442418" cy="22212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2. Commit to tracking key engagement metrics closely.</a:t>
          </a:r>
        </a:p>
      </dsp:txBody>
      <dsp:txXfrm>
        <a:off x="5460720" y="2497583"/>
        <a:ext cx="4225558" cy="2004349"/>
      </dsp:txXfrm>
    </dsp:sp>
    <dsp:sp modelId="{D5886A01-4530-4201-A356-849314FF0BF5}">
      <dsp:nvSpPr>
        <dsp:cNvPr id="0" name=""/>
        <dsp:cNvSpPr/>
      </dsp:nvSpPr>
      <dsp:spPr>
        <a:xfrm>
          <a:off x="2965833" y="4775609"/>
          <a:ext cx="4442418" cy="22212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3. Will still need to track success within YOUR respective channels and share results.</a:t>
          </a:r>
        </a:p>
      </dsp:txBody>
      <dsp:txXfrm>
        <a:off x="3074263" y="4884039"/>
        <a:ext cx="4225558" cy="2004349"/>
      </dsp:txXfrm>
    </dsp:sp>
    <dsp:sp modelId="{313CC853-2347-4FA5-B039-641C3BF809BB}">
      <dsp:nvSpPr>
        <dsp:cNvPr id="0" name=""/>
        <dsp:cNvSpPr/>
      </dsp:nvSpPr>
      <dsp:spPr>
        <a:xfrm>
          <a:off x="579377" y="2389153"/>
          <a:ext cx="4442418" cy="22212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4. Commit to using a shared CRM or lead management tool.</a:t>
          </a:r>
        </a:p>
      </dsp:txBody>
      <dsp:txXfrm>
        <a:off x="687807" y="2497583"/>
        <a:ext cx="4225558" cy="2004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88E12-8C9E-4567-91DD-0459EC588B5E}">
      <dsp:nvSpPr>
        <dsp:cNvPr id="0" name=""/>
        <dsp:cNvSpPr/>
      </dsp:nvSpPr>
      <dsp:spPr>
        <a:xfrm>
          <a:off x="0" y="837"/>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533E4-3366-49C7-88AA-7FDF639C8F3A}">
      <dsp:nvSpPr>
        <dsp:cNvPr id="0" name=""/>
        <dsp:cNvSpPr/>
      </dsp:nvSpPr>
      <dsp:spPr>
        <a:xfrm>
          <a:off x="0" y="837"/>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Strategic Partnership Agreements</a:t>
          </a:r>
        </a:p>
      </dsp:txBody>
      <dsp:txXfrm>
        <a:off x="0" y="837"/>
        <a:ext cx="10634133" cy="979475"/>
      </dsp:txXfrm>
    </dsp:sp>
    <dsp:sp modelId="{4D72B6CA-D365-43D9-9935-A6C5B53F143B}">
      <dsp:nvSpPr>
        <dsp:cNvPr id="0" name=""/>
        <dsp:cNvSpPr/>
      </dsp:nvSpPr>
      <dsp:spPr>
        <a:xfrm>
          <a:off x="0" y="980312"/>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08DF8-59F3-4D87-BB07-9A408746C6EC}">
      <dsp:nvSpPr>
        <dsp:cNvPr id="0" name=""/>
        <dsp:cNvSpPr/>
      </dsp:nvSpPr>
      <dsp:spPr>
        <a:xfrm>
          <a:off x="0" y="980312"/>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solidFill>
                <a:schemeClr val="bg1"/>
              </a:solidFill>
            </a:rPr>
            <a:t>The parties involved in the agreement;</a:t>
          </a:r>
          <a:endParaRPr lang="en-US" sz="2700" kern="1200">
            <a:solidFill>
              <a:schemeClr val="bg1"/>
            </a:solidFill>
          </a:endParaRPr>
        </a:p>
      </dsp:txBody>
      <dsp:txXfrm>
        <a:off x="0" y="980312"/>
        <a:ext cx="10634133" cy="979475"/>
      </dsp:txXfrm>
    </dsp:sp>
    <dsp:sp modelId="{DD5B61FF-ABE3-4C85-954B-324DDDED2286}">
      <dsp:nvSpPr>
        <dsp:cNvPr id="0" name=""/>
        <dsp:cNvSpPr/>
      </dsp:nvSpPr>
      <dsp:spPr>
        <a:xfrm>
          <a:off x="0" y="1959787"/>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A0F26-62A4-40B1-9725-CF3B2BB43F30}">
      <dsp:nvSpPr>
        <dsp:cNvPr id="0" name=""/>
        <dsp:cNvSpPr/>
      </dsp:nvSpPr>
      <dsp:spPr>
        <a:xfrm>
          <a:off x="0" y="1959787"/>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solidFill>
                <a:schemeClr val="bg1"/>
              </a:solidFill>
            </a:rPr>
            <a:t>The services to be performed by each partner;</a:t>
          </a:r>
          <a:endParaRPr lang="en-US" sz="2700" kern="1200" dirty="0">
            <a:solidFill>
              <a:schemeClr val="bg1"/>
            </a:solidFill>
          </a:endParaRPr>
        </a:p>
      </dsp:txBody>
      <dsp:txXfrm>
        <a:off x="0" y="1959787"/>
        <a:ext cx="10634133" cy="979475"/>
      </dsp:txXfrm>
    </dsp:sp>
    <dsp:sp modelId="{E83EDDD9-9D06-4DEA-B63E-4F0AEBD593F1}">
      <dsp:nvSpPr>
        <dsp:cNvPr id="0" name=""/>
        <dsp:cNvSpPr/>
      </dsp:nvSpPr>
      <dsp:spPr>
        <a:xfrm>
          <a:off x="0" y="2939263"/>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59A64-6FA2-49C6-8A80-F55BBC791209}">
      <dsp:nvSpPr>
        <dsp:cNvPr id="0" name=""/>
        <dsp:cNvSpPr/>
      </dsp:nvSpPr>
      <dsp:spPr>
        <a:xfrm>
          <a:off x="0" y="2939263"/>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solidFill>
                <a:schemeClr val="bg1"/>
              </a:solidFill>
            </a:rPr>
            <a:t>The terms of the agreement (percentages of profit, method of billing, etc.);</a:t>
          </a:r>
          <a:endParaRPr lang="en-US" sz="2700" kern="1200">
            <a:solidFill>
              <a:schemeClr val="bg1"/>
            </a:solidFill>
          </a:endParaRPr>
        </a:p>
      </dsp:txBody>
      <dsp:txXfrm>
        <a:off x="0" y="2939263"/>
        <a:ext cx="10634133" cy="979475"/>
      </dsp:txXfrm>
    </dsp:sp>
    <dsp:sp modelId="{8AE36DF6-54C3-4EDD-8858-E3960E18BEC0}">
      <dsp:nvSpPr>
        <dsp:cNvPr id="0" name=""/>
        <dsp:cNvSpPr/>
      </dsp:nvSpPr>
      <dsp:spPr>
        <a:xfrm>
          <a:off x="0" y="3918738"/>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9DAEF-72C5-4062-A4A1-8083F648B192}">
      <dsp:nvSpPr>
        <dsp:cNvPr id="0" name=""/>
        <dsp:cNvSpPr/>
      </dsp:nvSpPr>
      <dsp:spPr>
        <a:xfrm>
          <a:off x="0" y="3918738"/>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solidFill>
                <a:schemeClr val="bg1"/>
              </a:solidFill>
            </a:rPr>
            <a:t>The reporting structure, person of contact, etc.;</a:t>
          </a:r>
          <a:endParaRPr lang="en-US" sz="2700" kern="1200">
            <a:solidFill>
              <a:schemeClr val="bg1"/>
            </a:solidFill>
          </a:endParaRPr>
        </a:p>
      </dsp:txBody>
      <dsp:txXfrm>
        <a:off x="0" y="3918738"/>
        <a:ext cx="10634133" cy="979475"/>
      </dsp:txXfrm>
    </dsp:sp>
    <dsp:sp modelId="{0B89D288-9C68-452B-84FE-ACF51046B49A}">
      <dsp:nvSpPr>
        <dsp:cNvPr id="0" name=""/>
        <dsp:cNvSpPr/>
      </dsp:nvSpPr>
      <dsp:spPr>
        <a:xfrm>
          <a:off x="0" y="4898214"/>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6F905-4860-4B23-A37B-1F17D4AF7207}">
      <dsp:nvSpPr>
        <dsp:cNvPr id="0" name=""/>
        <dsp:cNvSpPr/>
      </dsp:nvSpPr>
      <dsp:spPr>
        <a:xfrm>
          <a:off x="0" y="4898214"/>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solidFill>
                <a:schemeClr val="bg1"/>
              </a:solidFill>
            </a:rPr>
            <a:t>The duration of the agreement;</a:t>
          </a:r>
          <a:endParaRPr lang="en-US" sz="2700" kern="1200">
            <a:solidFill>
              <a:schemeClr val="bg1"/>
            </a:solidFill>
          </a:endParaRPr>
        </a:p>
      </dsp:txBody>
      <dsp:txXfrm>
        <a:off x="0" y="4898214"/>
        <a:ext cx="10634133" cy="979475"/>
      </dsp:txXfrm>
    </dsp:sp>
    <dsp:sp modelId="{5907BECD-9777-42F2-AC53-7779760D284C}">
      <dsp:nvSpPr>
        <dsp:cNvPr id="0" name=""/>
        <dsp:cNvSpPr/>
      </dsp:nvSpPr>
      <dsp:spPr>
        <a:xfrm>
          <a:off x="0" y="5877689"/>
          <a:ext cx="106341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1C453-5F91-4DC6-8620-DB925192E25E}">
      <dsp:nvSpPr>
        <dsp:cNvPr id="0" name=""/>
        <dsp:cNvSpPr/>
      </dsp:nvSpPr>
      <dsp:spPr>
        <a:xfrm>
          <a:off x="0" y="5877689"/>
          <a:ext cx="10634133"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solidFill>
                <a:schemeClr val="bg1"/>
              </a:solidFill>
            </a:rPr>
            <a:t>The signatures of company officers or their designees.</a:t>
          </a:r>
          <a:endParaRPr lang="en-US" sz="2700" kern="1200">
            <a:solidFill>
              <a:schemeClr val="bg1"/>
            </a:solidFill>
          </a:endParaRPr>
        </a:p>
      </dsp:txBody>
      <dsp:txXfrm>
        <a:off x="0" y="5877689"/>
        <a:ext cx="10634133" cy="979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0AD3D-363B-4587-A15A-2636933BBE5E}">
      <dsp:nvSpPr>
        <dsp:cNvPr id="0" name=""/>
        <dsp:cNvSpPr/>
      </dsp:nvSpPr>
      <dsp:spPr>
        <a:xfrm>
          <a:off x="3796903" y="2911"/>
          <a:ext cx="7036593" cy="7036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35000"/>
            </a:spcAft>
            <a:buNone/>
          </a:pPr>
          <a:r>
            <a:rPr lang="en-US" sz="2600" b="0" i="0" kern="1200"/>
            <a:t>Can you answer the following questions?</a:t>
          </a:r>
          <a:endParaRPr lang="en-US" sz="2600" kern="1200"/>
        </a:p>
        <a:p>
          <a:pPr marL="228600" lvl="1" indent="-228600" algn="l" defTabSz="889000">
            <a:lnSpc>
              <a:spcPct val="90000"/>
            </a:lnSpc>
            <a:spcBef>
              <a:spcPct val="0"/>
            </a:spcBef>
            <a:spcAft>
              <a:spcPct val="15000"/>
            </a:spcAft>
            <a:buChar char="•"/>
          </a:pPr>
          <a:r>
            <a:rPr lang="en-US" sz="2000" b="0" i="0" kern="1200" dirty="0"/>
            <a:t>Where should we take our organization in the next five years?</a:t>
          </a:r>
          <a:endParaRPr lang="en-US" sz="2000" kern="1200" dirty="0"/>
        </a:p>
        <a:p>
          <a:pPr marL="228600" lvl="1" indent="-228600" algn="l" defTabSz="889000">
            <a:lnSpc>
              <a:spcPct val="90000"/>
            </a:lnSpc>
            <a:spcBef>
              <a:spcPct val="0"/>
            </a:spcBef>
            <a:spcAft>
              <a:spcPct val="15000"/>
            </a:spcAft>
            <a:buChar char="•"/>
          </a:pPr>
          <a:r>
            <a:rPr lang="en-US" sz="2000" b="0" i="0" kern="1200" dirty="0"/>
            <a:t>Is our leadership aligned to our organization’s challenges and future direction?</a:t>
          </a:r>
          <a:endParaRPr lang="en-US" sz="2000" kern="1200" dirty="0"/>
        </a:p>
        <a:p>
          <a:pPr marL="228600" lvl="1" indent="-228600" algn="l" defTabSz="889000">
            <a:lnSpc>
              <a:spcPct val="90000"/>
            </a:lnSpc>
            <a:spcBef>
              <a:spcPct val="0"/>
            </a:spcBef>
            <a:spcAft>
              <a:spcPct val="15000"/>
            </a:spcAft>
            <a:buChar char="•"/>
          </a:pPr>
          <a:r>
            <a:rPr lang="en-US" sz="2000" b="0" i="0" kern="1200"/>
            <a:t>What is our promise to customers?</a:t>
          </a:r>
          <a:endParaRPr lang="en-US" sz="2000" kern="1200"/>
        </a:p>
        <a:p>
          <a:pPr marL="228600" lvl="1" indent="-228600" algn="l" defTabSz="889000">
            <a:lnSpc>
              <a:spcPct val="90000"/>
            </a:lnSpc>
            <a:spcBef>
              <a:spcPct val="0"/>
            </a:spcBef>
            <a:spcAft>
              <a:spcPct val="15000"/>
            </a:spcAft>
            <a:buChar char="•"/>
          </a:pPr>
          <a:r>
            <a:rPr lang="en-US" sz="2000" b="0" i="0" kern="1200"/>
            <a:t>How do we align and energize our organization to consistently deliver on our promise?</a:t>
          </a:r>
          <a:endParaRPr lang="en-US" sz="2000" kern="1200"/>
        </a:p>
        <a:p>
          <a:pPr marL="228600" lvl="1" indent="-228600" algn="l" defTabSz="889000">
            <a:lnSpc>
              <a:spcPct val="90000"/>
            </a:lnSpc>
            <a:spcBef>
              <a:spcPct val="0"/>
            </a:spcBef>
            <a:spcAft>
              <a:spcPct val="15000"/>
            </a:spcAft>
            <a:buChar char="•"/>
          </a:pPr>
          <a:r>
            <a:rPr lang="en-US" sz="2000" b="0" i="0" kern="1200"/>
            <a:t>How do we maximize the value of our brand portfolio?</a:t>
          </a:r>
          <a:endParaRPr lang="en-US" sz="2000" kern="1200"/>
        </a:p>
        <a:p>
          <a:pPr marL="228600" lvl="1" indent="-228600" algn="l" defTabSz="889000">
            <a:lnSpc>
              <a:spcPct val="90000"/>
            </a:lnSpc>
            <a:spcBef>
              <a:spcPct val="0"/>
            </a:spcBef>
            <a:spcAft>
              <a:spcPct val="15000"/>
            </a:spcAft>
            <a:buChar char="•"/>
          </a:pPr>
          <a:r>
            <a:rPr lang="en-US" sz="2000" b="0" i="0" kern="1200"/>
            <a:t>How do we leverage the power of our people?</a:t>
          </a:r>
          <a:endParaRPr lang="en-US" sz="2000" kern="1200"/>
        </a:p>
      </dsp:txBody>
      <dsp:txXfrm>
        <a:off x="4827388" y="1033396"/>
        <a:ext cx="4975623" cy="4975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FB1B8-CBC0-451C-B981-5B6CC1E547E5}">
      <dsp:nvSpPr>
        <dsp:cNvPr id="0" name=""/>
        <dsp:cNvSpPr/>
      </dsp:nvSpPr>
      <dsp:spPr>
        <a:xfrm>
          <a:off x="0" y="4430"/>
          <a:ext cx="12731549" cy="94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D6A8E-8C94-4388-A8D0-1ACF0045FAA1}">
      <dsp:nvSpPr>
        <dsp:cNvPr id="0" name=""/>
        <dsp:cNvSpPr/>
      </dsp:nvSpPr>
      <dsp:spPr>
        <a:xfrm>
          <a:off x="285457" y="216753"/>
          <a:ext cx="519012" cy="519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586B3-A628-426B-AC2B-004095DD4278}">
      <dsp:nvSpPr>
        <dsp:cNvPr id="0" name=""/>
        <dsp:cNvSpPr/>
      </dsp:nvSpPr>
      <dsp:spPr>
        <a:xfrm>
          <a:off x="1089926" y="4430"/>
          <a:ext cx="11641623" cy="9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1" tIns="99871" rIns="99871" bIns="99871" numCol="1" spcCol="1270" anchor="ctr" anchorCtr="0">
          <a:noAutofit/>
        </a:bodyPr>
        <a:lstStyle/>
        <a:p>
          <a:pPr marL="0" lvl="0" indent="0" algn="l" defTabSz="844550">
            <a:lnSpc>
              <a:spcPct val="100000"/>
            </a:lnSpc>
            <a:spcBef>
              <a:spcPct val="0"/>
            </a:spcBef>
            <a:spcAft>
              <a:spcPct val="35000"/>
            </a:spcAft>
            <a:buNone/>
          </a:pPr>
          <a:r>
            <a:rPr lang="en-US" sz="1900" b="0" i="0" kern="1200"/>
            <a:t>How will we implement our new strategy?</a:t>
          </a:r>
          <a:endParaRPr lang="en-US" sz="1900" kern="1200"/>
        </a:p>
      </dsp:txBody>
      <dsp:txXfrm>
        <a:off x="1089926" y="4430"/>
        <a:ext cx="11641623" cy="943659"/>
      </dsp:txXfrm>
    </dsp:sp>
    <dsp:sp modelId="{27B6602D-D805-469B-8310-E94BC4EEC043}">
      <dsp:nvSpPr>
        <dsp:cNvPr id="0" name=""/>
        <dsp:cNvSpPr/>
      </dsp:nvSpPr>
      <dsp:spPr>
        <a:xfrm>
          <a:off x="0" y="1184004"/>
          <a:ext cx="12731549" cy="94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8CC58-A37C-4278-8C76-DB1FE8C76BF8}">
      <dsp:nvSpPr>
        <dsp:cNvPr id="0" name=""/>
        <dsp:cNvSpPr/>
      </dsp:nvSpPr>
      <dsp:spPr>
        <a:xfrm>
          <a:off x="285457" y="1396328"/>
          <a:ext cx="519012" cy="519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73EE7-C1B0-4742-B6AA-094C965F43FB}">
      <dsp:nvSpPr>
        <dsp:cNvPr id="0" name=""/>
        <dsp:cNvSpPr/>
      </dsp:nvSpPr>
      <dsp:spPr>
        <a:xfrm>
          <a:off x="1089926" y="1184004"/>
          <a:ext cx="11641623" cy="9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1" tIns="99871" rIns="99871" bIns="99871" numCol="1" spcCol="1270" anchor="ctr" anchorCtr="0">
          <a:noAutofit/>
        </a:bodyPr>
        <a:lstStyle/>
        <a:p>
          <a:pPr marL="0" lvl="0" indent="0" algn="l" defTabSz="844550">
            <a:lnSpc>
              <a:spcPct val="100000"/>
            </a:lnSpc>
            <a:spcBef>
              <a:spcPct val="0"/>
            </a:spcBef>
            <a:spcAft>
              <a:spcPct val="35000"/>
            </a:spcAft>
            <a:buNone/>
          </a:pPr>
          <a:r>
            <a:rPr lang="en-US" sz="1900" b="0" i="0" kern="1200"/>
            <a:t>Will our culture enable or hinder success?</a:t>
          </a:r>
          <a:endParaRPr lang="en-US" sz="1900" kern="1200"/>
        </a:p>
      </dsp:txBody>
      <dsp:txXfrm>
        <a:off x="1089926" y="1184004"/>
        <a:ext cx="11641623" cy="943659"/>
      </dsp:txXfrm>
    </dsp:sp>
    <dsp:sp modelId="{47CB2CAE-53A5-4DD1-A7F5-5A729D10DC64}">
      <dsp:nvSpPr>
        <dsp:cNvPr id="0" name=""/>
        <dsp:cNvSpPr/>
      </dsp:nvSpPr>
      <dsp:spPr>
        <a:xfrm>
          <a:off x="0" y="2363579"/>
          <a:ext cx="12731549" cy="94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F68D3-5340-4A79-A1F0-D45BEE8CB5E1}">
      <dsp:nvSpPr>
        <dsp:cNvPr id="0" name=""/>
        <dsp:cNvSpPr/>
      </dsp:nvSpPr>
      <dsp:spPr>
        <a:xfrm>
          <a:off x="285457" y="2575902"/>
          <a:ext cx="519012" cy="519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24D14-8B1F-437F-BF9E-C8BD23288AED}">
      <dsp:nvSpPr>
        <dsp:cNvPr id="0" name=""/>
        <dsp:cNvSpPr/>
      </dsp:nvSpPr>
      <dsp:spPr>
        <a:xfrm>
          <a:off x="1089926" y="2363579"/>
          <a:ext cx="11641623" cy="9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1" tIns="99871" rIns="99871" bIns="99871" numCol="1" spcCol="1270" anchor="ctr" anchorCtr="0">
          <a:noAutofit/>
        </a:bodyPr>
        <a:lstStyle/>
        <a:p>
          <a:pPr marL="0" lvl="0" indent="0" algn="l" defTabSz="844550">
            <a:lnSpc>
              <a:spcPct val="100000"/>
            </a:lnSpc>
            <a:spcBef>
              <a:spcPct val="0"/>
            </a:spcBef>
            <a:spcAft>
              <a:spcPct val="35000"/>
            </a:spcAft>
            <a:buNone/>
          </a:pPr>
          <a:r>
            <a:rPr lang="en-US" sz="1900" b="0" i="0" kern="1200"/>
            <a:t>Is our leadership aligned, engaged and accountable for the journey ahead?</a:t>
          </a:r>
          <a:endParaRPr lang="en-US" sz="1900" kern="1200"/>
        </a:p>
      </dsp:txBody>
      <dsp:txXfrm>
        <a:off x="1089926" y="2363579"/>
        <a:ext cx="11641623" cy="943659"/>
      </dsp:txXfrm>
    </dsp:sp>
    <dsp:sp modelId="{67A7D90A-160E-479A-89A3-7EF117D73A66}">
      <dsp:nvSpPr>
        <dsp:cNvPr id="0" name=""/>
        <dsp:cNvSpPr/>
      </dsp:nvSpPr>
      <dsp:spPr>
        <a:xfrm>
          <a:off x="0" y="3543153"/>
          <a:ext cx="12731549" cy="94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C2A61-26BD-4BF2-907A-6776DB734330}">
      <dsp:nvSpPr>
        <dsp:cNvPr id="0" name=""/>
        <dsp:cNvSpPr/>
      </dsp:nvSpPr>
      <dsp:spPr>
        <a:xfrm>
          <a:off x="285457" y="3755477"/>
          <a:ext cx="519012" cy="519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4BB40-9617-4F30-83A5-6C69C72E48DB}">
      <dsp:nvSpPr>
        <dsp:cNvPr id="0" name=""/>
        <dsp:cNvSpPr/>
      </dsp:nvSpPr>
      <dsp:spPr>
        <a:xfrm>
          <a:off x="1089926" y="3543153"/>
          <a:ext cx="11641623" cy="9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1" tIns="99871" rIns="99871" bIns="99871" numCol="1" spcCol="1270" anchor="ctr" anchorCtr="0">
          <a:noAutofit/>
        </a:bodyPr>
        <a:lstStyle/>
        <a:p>
          <a:pPr marL="0" lvl="0" indent="0" algn="l" defTabSz="844550">
            <a:lnSpc>
              <a:spcPct val="100000"/>
            </a:lnSpc>
            <a:spcBef>
              <a:spcPct val="0"/>
            </a:spcBef>
            <a:spcAft>
              <a:spcPct val="35000"/>
            </a:spcAft>
            <a:buNone/>
          </a:pPr>
          <a:r>
            <a:rPr lang="en-US" sz="1900" b="0" i="0" kern="1200"/>
            <a:t>How do we transform our organization to drive greater value – for ourselves and for our customers?</a:t>
          </a:r>
          <a:endParaRPr lang="en-US" sz="1900" kern="1200"/>
        </a:p>
      </dsp:txBody>
      <dsp:txXfrm>
        <a:off x="1089926" y="3543153"/>
        <a:ext cx="11641623" cy="943659"/>
      </dsp:txXfrm>
    </dsp:sp>
    <dsp:sp modelId="{70D85A3C-F06B-4560-AEE4-721D955A35E5}">
      <dsp:nvSpPr>
        <dsp:cNvPr id="0" name=""/>
        <dsp:cNvSpPr/>
      </dsp:nvSpPr>
      <dsp:spPr>
        <a:xfrm>
          <a:off x="0" y="4722728"/>
          <a:ext cx="12731549" cy="94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6FDF8-D63B-463E-B16A-20A5B614BE8F}">
      <dsp:nvSpPr>
        <dsp:cNvPr id="0" name=""/>
        <dsp:cNvSpPr/>
      </dsp:nvSpPr>
      <dsp:spPr>
        <a:xfrm>
          <a:off x="285457" y="4935051"/>
          <a:ext cx="519012" cy="5190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9FCA6-66A1-45DE-B0F7-2B460798B80B}">
      <dsp:nvSpPr>
        <dsp:cNvPr id="0" name=""/>
        <dsp:cNvSpPr/>
      </dsp:nvSpPr>
      <dsp:spPr>
        <a:xfrm>
          <a:off x="1089926" y="4722728"/>
          <a:ext cx="11641623" cy="9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1" tIns="99871" rIns="99871" bIns="99871" numCol="1" spcCol="1270" anchor="ctr" anchorCtr="0">
          <a:noAutofit/>
        </a:bodyPr>
        <a:lstStyle/>
        <a:p>
          <a:pPr marL="0" lvl="0" indent="0" algn="l" defTabSz="844550">
            <a:lnSpc>
              <a:spcPct val="100000"/>
            </a:lnSpc>
            <a:spcBef>
              <a:spcPct val="0"/>
            </a:spcBef>
            <a:spcAft>
              <a:spcPct val="35000"/>
            </a:spcAft>
            <a:buNone/>
          </a:pPr>
          <a:r>
            <a:rPr lang="en-US" sz="1900" b="0" i="0" kern="1200"/>
            <a:t>Do we have the right capabilities in place?</a:t>
          </a:r>
          <a:endParaRPr lang="en-US" sz="1900" kern="1200"/>
        </a:p>
      </dsp:txBody>
      <dsp:txXfrm>
        <a:off x="1089926" y="4722728"/>
        <a:ext cx="11641623" cy="943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638D5-B3D1-455E-9A48-3100D5A96927}">
      <dsp:nvSpPr>
        <dsp:cNvPr id="0" name=""/>
        <dsp:cNvSpPr/>
      </dsp:nvSpPr>
      <dsp:spPr>
        <a:xfrm>
          <a:off x="936829" y="868455"/>
          <a:ext cx="1799989" cy="17999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9318E-5808-40D6-84AB-5676EB5AB7CE}">
      <dsp:nvSpPr>
        <dsp:cNvPr id="0" name=""/>
        <dsp:cNvSpPr/>
      </dsp:nvSpPr>
      <dsp:spPr>
        <a:xfrm>
          <a:off x="1320434" y="1252059"/>
          <a:ext cx="1032780" cy="1032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D1D9-461F-48D9-8E07-BDFA978BB0A6}">
      <dsp:nvSpPr>
        <dsp:cNvPr id="0" name=""/>
        <dsp:cNvSpPr/>
      </dsp:nvSpPr>
      <dsp:spPr>
        <a:xfrm>
          <a:off x="361423" y="3229097"/>
          <a:ext cx="2950802" cy="21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solidFill>
                <a:schemeClr val="bg1"/>
              </a:solidFill>
            </a:rPr>
            <a:t>Affinity Marketing?</a:t>
          </a:r>
        </a:p>
      </dsp:txBody>
      <dsp:txXfrm>
        <a:off x="361423" y="3229097"/>
        <a:ext cx="2950802" cy="2193750"/>
      </dsp:txXfrm>
    </dsp:sp>
    <dsp:sp modelId="{6C7924E8-24AD-4B42-BF69-262BBB7ABAB7}">
      <dsp:nvSpPr>
        <dsp:cNvPr id="0" name=""/>
        <dsp:cNvSpPr/>
      </dsp:nvSpPr>
      <dsp:spPr>
        <a:xfrm>
          <a:off x="4404023" y="868455"/>
          <a:ext cx="1799989" cy="17999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3E182-5DFC-4D3C-807B-4339E16F0CB4}">
      <dsp:nvSpPr>
        <dsp:cNvPr id="0" name=""/>
        <dsp:cNvSpPr/>
      </dsp:nvSpPr>
      <dsp:spPr>
        <a:xfrm>
          <a:off x="4787627" y="1252059"/>
          <a:ext cx="1032780" cy="1032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ADFD0-A501-406B-B965-4BEA7AFB57D0}">
      <dsp:nvSpPr>
        <dsp:cNvPr id="0" name=""/>
        <dsp:cNvSpPr/>
      </dsp:nvSpPr>
      <dsp:spPr>
        <a:xfrm>
          <a:off x="3828616" y="3229097"/>
          <a:ext cx="2950802" cy="21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bg1"/>
              </a:solidFill>
            </a:rPr>
            <a:t>Involves a mutually beneficial partnership between two brands. It is sometimes called co-marketing, co-branding, or partnership marketing.</a:t>
          </a:r>
        </a:p>
      </dsp:txBody>
      <dsp:txXfrm>
        <a:off x="3828616" y="3229097"/>
        <a:ext cx="2950802" cy="2193750"/>
      </dsp:txXfrm>
    </dsp:sp>
    <dsp:sp modelId="{5172195E-64DC-4DA8-9D59-3A55A895C356}">
      <dsp:nvSpPr>
        <dsp:cNvPr id="0" name=""/>
        <dsp:cNvSpPr/>
      </dsp:nvSpPr>
      <dsp:spPr>
        <a:xfrm>
          <a:off x="7871216" y="868455"/>
          <a:ext cx="1799989" cy="17999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8F37C-766A-4332-AC28-A4DAE4A4B50B}">
      <dsp:nvSpPr>
        <dsp:cNvPr id="0" name=""/>
        <dsp:cNvSpPr/>
      </dsp:nvSpPr>
      <dsp:spPr>
        <a:xfrm>
          <a:off x="8254820" y="1252059"/>
          <a:ext cx="1032780" cy="10327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C1270-F00D-49BF-8749-EF618919DD8A}">
      <dsp:nvSpPr>
        <dsp:cNvPr id="0" name=""/>
        <dsp:cNvSpPr/>
      </dsp:nvSpPr>
      <dsp:spPr>
        <a:xfrm>
          <a:off x="7295809" y="3229097"/>
          <a:ext cx="2950802" cy="21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solidFill>
                <a:schemeClr val="bg1"/>
              </a:solidFill>
            </a:rPr>
            <a:t>Partners with a non-competing organization to offer products, services, or other benefits to both their target audiences. </a:t>
          </a:r>
        </a:p>
      </dsp:txBody>
      <dsp:txXfrm>
        <a:off x="7295809" y="3229097"/>
        <a:ext cx="2950802" cy="2193750"/>
      </dsp:txXfrm>
    </dsp:sp>
    <dsp:sp modelId="{856913A2-8F2D-4527-BB92-8D1F27F145E7}">
      <dsp:nvSpPr>
        <dsp:cNvPr id="0" name=""/>
        <dsp:cNvSpPr/>
      </dsp:nvSpPr>
      <dsp:spPr>
        <a:xfrm>
          <a:off x="11338409" y="868455"/>
          <a:ext cx="1799989" cy="17999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99682-7947-4B0D-8CB6-3D9E4D1BBBEE}">
      <dsp:nvSpPr>
        <dsp:cNvPr id="0" name=""/>
        <dsp:cNvSpPr/>
      </dsp:nvSpPr>
      <dsp:spPr>
        <a:xfrm>
          <a:off x="11722013" y="1252059"/>
          <a:ext cx="1032780" cy="10327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41794-D1AD-4CB9-B4D5-A5142D404709}">
      <dsp:nvSpPr>
        <dsp:cNvPr id="0" name=""/>
        <dsp:cNvSpPr/>
      </dsp:nvSpPr>
      <dsp:spPr>
        <a:xfrm>
          <a:off x="10763002" y="3229097"/>
          <a:ext cx="2950802" cy="21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solidFill>
                <a:schemeClr val="bg1"/>
              </a:solidFill>
            </a:rPr>
            <a:t>Benefit: </a:t>
          </a:r>
        </a:p>
        <a:p>
          <a:pPr marL="0" lvl="0" indent="0" algn="ctr" defTabSz="844550">
            <a:lnSpc>
              <a:spcPct val="100000"/>
            </a:lnSpc>
            <a:spcBef>
              <a:spcPct val="0"/>
            </a:spcBef>
            <a:spcAft>
              <a:spcPct val="35000"/>
            </a:spcAft>
            <a:buNone/>
            <a:defRPr cap="all"/>
          </a:pPr>
          <a:r>
            <a:rPr lang="en-US" sz="1900" kern="1200" dirty="0">
              <a:solidFill>
                <a:schemeClr val="bg1"/>
              </a:solidFill>
            </a:rPr>
            <a:t>INCREASED brand awareness and GROW customer base!</a:t>
          </a:r>
        </a:p>
      </dsp:txBody>
      <dsp:txXfrm>
        <a:off x="10763002" y="3229097"/>
        <a:ext cx="2950802" cy="2193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1D08F-5A42-4436-AC3C-36663B571BF5}">
      <dsp:nvSpPr>
        <dsp:cNvPr id="0" name=""/>
        <dsp:cNvSpPr/>
      </dsp:nvSpPr>
      <dsp:spPr>
        <a:xfrm>
          <a:off x="0" y="1111251"/>
          <a:ext cx="9271000" cy="4635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Why do Affinity Alliances Work?</a:t>
          </a:r>
        </a:p>
        <a:p>
          <a:pPr marL="285750" lvl="1" indent="-285750" algn="l" defTabSz="1689100">
            <a:lnSpc>
              <a:spcPct val="90000"/>
            </a:lnSpc>
            <a:spcBef>
              <a:spcPct val="0"/>
            </a:spcBef>
            <a:spcAft>
              <a:spcPct val="15000"/>
            </a:spcAft>
            <a:buChar char="•"/>
          </a:pPr>
          <a:r>
            <a:rPr lang="en-US" sz="3800" kern="1200"/>
            <a:t>Brands have similar audiences.</a:t>
          </a:r>
        </a:p>
        <a:p>
          <a:pPr marL="285750" lvl="1" indent="-285750" algn="l" defTabSz="1689100">
            <a:lnSpc>
              <a:spcPct val="90000"/>
            </a:lnSpc>
            <a:spcBef>
              <a:spcPct val="0"/>
            </a:spcBef>
            <a:spcAft>
              <a:spcPct val="15000"/>
            </a:spcAft>
            <a:buChar char="•"/>
          </a:pPr>
          <a:r>
            <a:rPr lang="en-US" sz="3800" kern="1200"/>
            <a:t>Brands relate well to each others and will mutually benefit.</a:t>
          </a:r>
        </a:p>
        <a:p>
          <a:pPr marL="285750" lvl="1" indent="-285750" algn="l" defTabSz="1689100">
            <a:lnSpc>
              <a:spcPct val="90000"/>
            </a:lnSpc>
            <a:spcBef>
              <a:spcPct val="0"/>
            </a:spcBef>
            <a:spcAft>
              <a:spcPct val="15000"/>
            </a:spcAft>
            <a:buChar char="•"/>
          </a:pPr>
          <a:r>
            <a:rPr lang="en-US" sz="3800" kern="1200"/>
            <a:t>Partnership makes sense and offer an incentive for both brands.</a:t>
          </a:r>
        </a:p>
      </dsp:txBody>
      <dsp:txXfrm>
        <a:off x="226286" y="1337537"/>
        <a:ext cx="8818428" cy="41829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508D7-DF16-41A8-BAD5-E34B4E83021E}">
      <dsp:nvSpPr>
        <dsp:cNvPr id="0" name=""/>
        <dsp:cNvSpPr/>
      </dsp:nvSpPr>
      <dsp:spPr>
        <a:xfrm>
          <a:off x="522342" y="11487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34BA5-5AE8-4265-BEA7-3E65D165EEE7}">
      <dsp:nvSpPr>
        <dsp:cNvPr id="0" name=""/>
        <dsp:cNvSpPr/>
      </dsp:nvSpPr>
      <dsp:spPr>
        <a:xfrm>
          <a:off x="756343" y="138276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25E40-22BE-496A-87A1-BE4B08608593}">
      <dsp:nvSpPr>
        <dsp:cNvPr id="0" name=""/>
        <dsp:cNvSpPr/>
      </dsp:nvSpPr>
      <dsp:spPr>
        <a:xfrm>
          <a:off x="171342" y="2588762"/>
          <a:ext cx="1800000" cy="324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dirty="0">
              <a:solidFill>
                <a:schemeClr val="bg1"/>
              </a:solidFill>
            </a:rPr>
            <a:t>Choose a partner who has a similar audience and/or is in your broader industry but doesn’t directly compete with you.</a:t>
          </a:r>
          <a:endParaRPr lang="en-US" sz="1600" kern="1200" dirty="0">
            <a:solidFill>
              <a:schemeClr val="bg1"/>
            </a:solidFill>
          </a:endParaRPr>
        </a:p>
      </dsp:txBody>
      <dsp:txXfrm>
        <a:off x="171342" y="2588762"/>
        <a:ext cx="1800000" cy="3240219"/>
      </dsp:txXfrm>
    </dsp:sp>
    <dsp:sp modelId="{5FA845F0-D2EF-44A3-B90C-C88675691BAD}">
      <dsp:nvSpPr>
        <dsp:cNvPr id="0" name=""/>
        <dsp:cNvSpPr/>
      </dsp:nvSpPr>
      <dsp:spPr>
        <a:xfrm>
          <a:off x="2637343" y="11487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15085-2D90-4BB7-BE82-26CDCA42C7F9}">
      <dsp:nvSpPr>
        <dsp:cNvPr id="0" name=""/>
        <dsp:cNvSpPr/>
      </dsp:nvSpPr>
      <dsp:spPr>
        <a:xfrm>
          <a:off x="2871343" y="138276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4DE49-2BD7-4EB4-BFA0-C15B7426740B}">
      <dsp:nvSpPr>
        <dsp:cNvPr id="0" name=""/>
        <dsp:cNvSpPr/>
      </dsp:nvSpPr>
      <dsp:spPr>
        <a:xfrm>
          <a:off x="2286343" y="2588762"/>
          <a:ext cx="1800000" cy="324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dirty="0">
              <a:solidFill>
                <a:schemeClr val="bg1"/>
              </a:solidFill>
            </a:rPr>
            <a:t>Partner with a brand that your customers would genuinely be interested in and benefit from.</a:t>
          </a:r>
          <a:endParaRPr lang="en-US" sz="1600" kern="1200" dirty="0">
            <a:solidFill>
              <a:schemeClr val="bg1"/>
            </a:solidFill>
          </a:endParaRPr>
        </a:p>
      </dsp:txBody>
      <dsp:txXfrm>
        <a:off x="2286343" y="2588762"/>
        <a:ext cx="1800000" cy="3240219"/>
      </dsp:txXfrm>
    </dsp:sp>
    <dsp:sp modelId="{1F6DC0D3-46AE-4B00-A916-90C3C7A48150}">
      <dsp:nvSpPr>
        <dsp:cNvPr id="0" name=""/>
        <dsp:cNvSpPr/>
      </dsp:nvSpPr>
      <dsp:spPr>
        <a:xfrm>
          <a:off x="4752343" y="11487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FBE85-8C4A-4F98-A551-DB6677F00ADD}">
      <dsp:nvSpPr>
        <dsp:cNvPr id="0" name=""/>
        <dsp:cNvSpPr/>
      </dsp:nvSpPr>
      <dsp:spPr>
        <a:xfrm>
          <a:off x="4986343" y="138276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7A8A4-8B01-4A2C-92BF-88B65049061E}">
      <dsp:nvSpPr>
        <dsp:cNvPr id="0" name=""/>
        <dsp:cNvSpPr/>
      </dsp:nvSpPr>
      <dsp:spPr>
        <a:xfrm>
          <a:off x="4401343" y="2588762"/>
          <a:ext cx="1800000" cy="324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dirty="0">
              <a:solidFill>
                <a:schemeClr val="bg1"/>
              </a:solidFill>
            </a:rPr>
            <a:t>Make sure </a:t>
          </a:r>
          <a:r>
            <a:rPr lang="en-US" sz="1600" b="0" i="0" u="sng" kern="1200" dirty="0">
              <a:solidFill>
                <a:schemeClr val="bg1"/>
              </a:solidFill>
            </a:rPr>
            <a:t>your brands</a:t>
          </a:r>
          <a:r>
            <a:rPr lang="en-US" sz="1600" b="0" i="0" kern="1200" dirty="0">
              <a:solidFill>
                <a:schemeClr val="bg1"/>
              </a:solidFill>
            </a:rPr>
            <a:t> – the ways you each present yourself – complement each other. You don’t want to partner with a brand whose values or image clashes with yours.</a:t>
          </a:r>
          <a:endParaRPr lang="en-US" sz="1600" kern="1200" dirty="0">
            <a:solidFill>
              <a:schemeClr val="bg1"/>
            </a:solidFill>
          </a:endParaRPr>
        </a:p>
      </dsp:txBody>
      <dsp:txXfrm>
        <a:off x="4401343" y="2588762"/>
        <a:ext cx="1800000" cy="3240219"/>
      </dsp:txXfrm>
    </dsp:sp>
    <dsp:sp modelId="{6C910809-9F9D-4BC8-9165-9DC6931911C4}">
      <dsp:nvSpPr>
        <dsp:cNvPr id="0" name=""/>
        <dsp:cNvSpPr/>
      </dsp:nvSpPr>
      <dsp:spPr>
        <a:xfrm>
          <a:off x="6867343" y="11487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522D9-2E85-4C3F-86DF-4FB4C64B5542}">
      <dsp:nvSpPr>
        <dsp:cNvPr id="0" name=""/>
        <dsp:cNvSpPr/>
      </dsp:nvSpPr>
      <dsp:spPr>
        <a:xfrm>
          <a:off x="7101343" y="138276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048E3-6391-441A-B1DC-25468D0EF7B2}">
      <dsp:nvSpPr>
        <dsp:cNvPr id="0" name=""/>
        <dsp:cNvSpPr/>
      </dsp:nvSpPr>
      <dsp:spPr>
        <a:xfrm>
          <a:off x="6516343" y="2588762"/>
          <a:ext cx="1800000" cy="324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dirty="0">
              <a:solidFill>
                <a:schemeClr val="bg1"/>
              </a:solidFill>
            </a:rPr>
            <a:t>Consider the value each brand brings to the partnership: Growth of your customer base or membership base? Increased social media following? Exposure to an audience that hasn’t heard of you before?</a:t>
          </a:r>
          <a:endParaRPr lang="en-US" sz="1600" kern="1200" dirty="0">
            <a:solidFill>
              <a:schemeClr val="bg1"/>
            </a:solidFill>
          </a:endParaRPr>
        </a:p>
      </dsp:txBody>
      <dsp:txXfrm>
        <a:off x="6516343" y="2588762"/>
        <a:ext cx="1800000" cy="3240219"/>
      </dsp:txXfrm>
    </dsp:sp>
    <dsp:sp modelId="{1E3A57CB-E25A-4200-888B-8EE4F085BAA5}">
      <dsp:nvSpPr>
        <dsp:cNvPr id="0" name=""/>
        <dsp:cNvSpPr/>
      </dsp:nvSpPr>
      <dsp:spPr>
        <a:xfrm>
          <a:off x="8982343" y="11487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2D0DB-B4CB-4BFC-A7E5-7051CC81B359}">
      <dsp:nvSpPr>
        <dsp:cNvPr id="0" name=""/>
        <dsp:cNvSpPr/>
      </dsp:nvSpPr>
      <dsp:spPr>
        <a:xfrm>
          <a:off x="9216342" y="138276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5FFC0-AC21-45E2-97D4-6FF1514E89C4}">
      <dsp:nvSpPr>
        <dsp:cNvPr id="0" name=""/>
        <dsp:cNvSpPr/>
      </dsp:nvSpPr>
      <dsp:spPr>
        <a:xfrm>
          <a:off x="8631343" y="2588762"/>
          <a:ext cx="1800000" cy="324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dirty="0">
              <a:solidFill>
                <a:schemeClr val="bg1"/>
              </a:solidFill>
            </a:rPr>
            <a:t>Offer something to the other brand’s audience that they can’t on their own. And vice-versa – what can the other brand offer to your audience?</a:t>
          </a:r>
          <a:endParaRPr lang="en-US" sz="1600" kern="1200" dirty="0">
            <a:solidFill>
              <a:schemeClr val="bg1"/>
            </a:solidFill>
          </a:endParaRPr>
        </a:p>
      </dsp:txBody>
      <dsp:txXfrm>
        <a:off x="8631343" y="2588762"/>
        <a:ext cx="1800000" cy="32402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6B15B-D0EB-46F9-9820-AF50C67D60AC}">
      <dsp:nvSpPr>
        <dsp:cNvPr id="0" name=""/>
        <dsp:cNvSpPr/>
      </dsp:nvSpPr>
      <dsp:spPr>
        <a:xfrm>
          <a:off x="0" y="155371"/>
          <a:ext cx="8890906" cy="53345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D</a:t>
          </a:r>
          <a:r>
            <a:rPr lang="en-US" sz="4300" b="0" i="0" kern="1200"/>
            <a:t>etailed goals you could set include:</a:t>
          </a:r>
          <a:endParaRPr lang="en-US" sz="4300" kern="1200"/>
        </a:p>
        <a:p>
          <a:pPr marL="285750" lvl="1" indent="-285750" algn="l" defTabSz="1511300">
            <a:lnSpc>
              <a:spcPct val="90000"/>
            </a:lnSpc>
            <a:spcBef>
              <a:spcPct val="0"/>
            </a:spcBef>
            <a:spcAft>
              <a:spcPct val="15000"/>
            </a:spcAft>
            <a:buChar char="•"/>
          </a:pPr>
          <a:r>
            <a:rPr lang="en-US" sz="3400" b="0" i="0" kern="1200"/>
            <a:t>Increase leads from a specific audience demographic by X%</a:t>
          </a:r>
          <a:endParaRPr lang="en-US" sz="3400" kern="1200"/>
        </a:p>
        <a:p>
          <a:pPr marL="285750" lvl="1" indent="-285750" algn="l" defTabSz="1511300">
            <a:lnSpc>
              <a:spcPct val="90000"/>
            </a:lnSpc>
            <a:spcBef>
              <a:spcPct val="0"/>
            </a:spcBef>
            <a:spcAft>
              <a:spcPct val="15000"/>
            </a:spcAft>
            <a:buChar char="•"/>
          </a:pPr>
          <a:r>
            <a:rPr lang="en-US" sz="3400" b="0" i="0" kern="1200"/>
            <a:t>Increase purchases from a specific audience demographic by X%</a:t>
          </a:r>
          <a:endParaRPr lang="en-US" sz="3400" kern="1200"/>
        </a:p>
        <a:p>
          <a:pPr marL="285750" lvl="1" indent="-285750" algn="l" defTabSz="1511300">
            <a:lnSpc>
              <a:spcPct val="90000"/>
            </a:lnSpc>
            <a:spcBef>
              <a:spcPct val="0"/>
            </a:spcBef>
            <a:spcAft>
              <a:spcPct val="15000"/>
            </a:spcAft>
            <a:buChar char="•"/>
          </a:pPr>
          <a:r>
            <a:rPr lang="en-US" sz="3400" b="0" i="0" kern="1200" dirty="0"/>
            <a:t>Increase social media following by X%</a:t>
          </a:r>
          <a:endParaRPr lang="en-US" sz="3400" kern="1200" dirty="0"/>
        </a:p>
        <a:p>
          <a:pPr marL="285750" lvl="1" indent="-285750" algn="l" defTabSz="1511300">
            <a:lnSpc>
              <a:spcPct val="90000"/>
            </a:lnSpc>
            <a:spcBef>
              <a:spcPct val="0"/>
            </a:spcBef>
            <a:spcAft>
              <a:spcPct val="15000"/>
            </a:spcAft>
            <a:buChar char="•"/>
          </a:pPr>
          <a:r>
            <a:rPr lang="en-US" sz="3400" b="0" i="0" kern="1200"/>
            <a:t>Increase brand awareness, measured by an increase in website or social media visitors</a:t>
          </a:r>
          <a:endParaRPr lang="en-US" sz="3400" kern="1200"/>
        </a:p>
      </dsp:txBody>
      <dsp:txXfrm>
        <a:off x="156243" y="311614"/>
        <a:ext cx="8578420" cy="50220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3B87B-F621-487D-BA71-DF22BE2C63C1}">
      <dsp:nvSpPr>
        <dsp:cNvPr id="0" name=""/>
        <dsp:cNvSpPr/>
      </dsp:nvSpPr>
      <dsp:spPr>
        <a:xfrm>
          <a:off x="0" y="0"/>
          <a:ext cx="9271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3B24D-4713-4C16-BAC5-C88545282FFF}">
      <dsp:nvSpPr>
        <dsp:cNvPr id="0" name=""/>
        <dsp:cNvSpPr/>
      </dsp:nvSpPr>
      <dsp:spPr>
        <a:xfrm>
          <a:off x="0" y="0"/>
          <a:ext cx="1854200" cy="685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chemeClr val="bg1"/>
              </a:solidFill>
            </a:rPr>
            <a:t>Communications</a:t>
          </a:r>
        </a:p>
      </dsp:txBody>
      <dsp:txXfrm>
        <a:off x="0" y="0"/>
        <a:ext cx="1854200" cy="6858002"/>
      </dsp:txXfrm>
    </dsp:sp>
    <dsp:sp modelId="{FA752B86-07E9-4A8E-A7A9-E853038C9AB3}">
      <dsp:nvSpPr>
        <dsp:cNvPr id="0" name=""/>
        <dsp:cNvSpPr/>
      </dsp:nvSpPr>
      <dsp:spPr>
        <a:xfrm>
          <a:off x="1993265" y="64628"/>
          <a:ext cx="7277735" cy="129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bg1"/>
              </a:solidFill>
            </a:rPr>
            <a:t>Agree on communication methods to convey important information in real time.</a:t>
          </a:r>
        </a:p>
      </dsp:txBody>
      <dsp:txXfrm>
        <a:off x="1993265" y="64628"/>
        <a:ext cx="7277735" cy="1292572"/>
      </dsp:txXfrm>
    </dsp:sp>
    <dsp:sp modelId="{EE71D205-3FAA-4971-B33D-341CA17A4679}">
      <dsp:nvSpPr>
        <dsp:cNvPr id="0" name=""/>
        <dsp:cNvSpPr/>
      </dsp:nvSpPr>
      <dsp:spPr>
        <a:xfrm>
          <a:off x="1854200" y="1357201"/>
          <a:ext cx="7416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23431-CAA1-4AAF-A208-DD4F7931D5B2}">
      <dsp:nvSpPr>
        <dsp:cNvPr id="0" name=""/>
        <dsp:cNvSpPr/>
      </dsp:nvSpPr>
      <dsp:spPr>
        <a:xfrm>
          <a:off x="1993265" y="1421829"/>
          <a:ext cx="7277735" cy="129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bg1"/>
              </a:solidFill>
            </a:rPr>
            <a:t>Build a partner portal to share files and  access materials needed for the campaign.</a:t>
          </a:r>
        </a:p>
      </dsp:txBody>
      <dsp:txXfrm>
        <a:off x="1993265" y="1421829"/>
        <a:ext cx="7277735" cy="1292572"/>
      </dsp:txXfrm>
    </dsp:sp>
    <dsp:sp modelId="{20DC60E0-2C6C-4723-835B-734A6351F8AE}">
      <dsp:nvSpPr>
        <dsp:cNvPr id="0" name=""/>
        <dsp:cNvSpPr/>
      </dsp:nvSpPr>
      <dsp:spPr>
        <a:xfrm>
          <a:off x="1854200" y="2714402"/>
          <a:ext cx="7416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29180-15DE-4F9C-BB86-D6200C447923}">
      <dsp:nvSpPr>
        <dsp:cNvPr id="0" name=""/>
        <dsp:cNvSpPr/>
      </dsp:nvSpPr>
      <dsp:spPr>
        <a:xfrm>
          <a:off x="1993265" y="2779031"/>
          <a:ext cx="7277735" cy="129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bg1"/>
              </a:solidFill>
            </a:rPr>
            <a:t>Dedicate times for status check ups.</a:t>
          </a:r>
        </a:p>
      </dsp:txBody>
      <dsp:txXfrm>
        <a:off x="1993265" y="2779031"/>
        <a:ext cx="7277735" cy="1292572"/>
      </dsp:txXfrm>
    </dsp:sp>
    <dsp:sp modelId="{0EA93FFD-897A-4D2D-9C93-123DC99C2EFE}">
      <dsp:nvSpPr>
        <dsp:cNvPr id="0" name=""/>
        <dsp:cNvSpPr/>
      </dsp:nvSpPr>
      <dsp:spPr>
        <a:xfrm>
          <a:off x="1854200" y="4071603"/>
          <a:ext cx="7416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9F6BB-BB6F-4284-A6DE-953B7B4D80D8}">
      <dsp:nvSpPr>
        <dsp:cNvPr id="0" name=""/>
        <dsp:cNvSpPr/>
      </dsp:nvSpPr>
      <dsp:spPr>
        <a:xfrm>
          <a:off x="1993265" y="4136232"/>
          <a:ext cx="7277735" cy="129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bg1"/>
              </a:solidFill>
            </a:rPr>
            <a:t>Maintain an issue list and to do list for accountability purposes.</a:t>
          </a:r>
        </a:p>
      </dsp:txBody>
      <dsp:txXfrm>
        <a:off x="1993265" y="4136232"/>
        <a:ext cx="7277735" cy="1292572"/>
      </dsp:txXfrm>
    </dsp:sp>
    <dsp:sp modelId="{E73C9E02-394A-4988-A82B-22FBD869F770}">
      <dsp:nvSpPr>
        <dsp:cNvPr id="0" name=""/>
        <dsp:cNvSpPr/>
      </dsp:nvSpPr>
      <dsp:spPr>
        <a:xfrm>
          <a:off x="1854200" y="5428805"/>
          <a:ext cx="7416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BE892-6A65-4FC7-A243-1CF412B5D1C4}">
      <dsp:nvSpPr>
        <dsp:cNvPr id="0" name=""/>
        <dsp:cNvSpPr/>
      </dsp:nvSpPr>
      <dsp:spPr>
        <a:xfrm>
          <a:off x="1993265" y="5493433"/>
          <a:ext cx="7277735" cy="129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bg1"/>
              </a:solidFill>
            </a:rPr>
            <a:t>Acknowledge and celebrate success!</a:t>
          </a:r>
        </a:p>
      </dsp:txBody>
      <dsp:txXfrm>
        <a:off x="1993265" y="5493433"/>
        <a:ext cx="7277735" cy="1292572"/>
      </dsp:txXfrm>
    </dsp:sp>
    <dsp:sp modelId="{6A5673DC-E732-49C8-B63C-2FE82BAD84FB}">
      <dsp:nvSpPr>
        <dsp:cNvPr id="0" name=""/>
        <dsp:cNvSpPr/>
      </dsp:nvSpPr>
      <dsp:spPr>
        <a:xfrm>
          <a:off x="1854200" y="6786006"/>
          <a:ext cx="7416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AAE59AB-C2B9-CC45-A032-2A630D4C97E5}" type="datetimeFigureOut">
              <a:rPr lang="en-US" smtClean="0"/>
              <a:pPr/>
              <a:t>7/19/2022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3ADB96A-47EA-9647-B8D2-8903D91E391A}" type="slidenum">
              <a:rPr lang="en-US" smtClean="0"/>
              <a:pPr/>
              <a:t>‹#›</a:t>
            </a:fld>
            <a:endParaRPr lang="en-US" dirty="0"/>
          </a:p>
        </p:txBody>
      </p:sp>
    </p:spTree>
    <p:extLst>
      <p:ext uri="{BB962C8B-B14F-4D97-AF65-F5344CB8AC3E}">
        <p14:creationId xmlns:p14="http://schemas.microsoft.com/office/powerpoint/2010/main" val="289228446"/>
      </p:ext>
    </p:extLst>
  </p:cSld>
  <p:clrMap bg1="lt1" tx1="dk1" bg2="lt2" tx2="dk2" accent1="accent1" accent2="accent2" accent3="accent3" accent4="accent4" accent5="accent5" accent6="accent6" hlink="hlink" folHlink="folHlink"/>
  <p:notesStyle>
    <a:lvl1pPr marL="0" algn="l" defTabSz="1463040" rtl="0" eaLnBrk="1" latinLnBrk="0" hangingPunct="1">
      <a:defRPr sz="1920" b="0" i="0" kern="1200">
        <a:solidFill>
          <a:schemeClr val="tx1"/>
        </a:solidFill>
        <a:latin typeface="Arial" panose="020B0604020202020204" pitchFamily="34" charset="0"/>
        <a:ea typeface="+mn-ea"/>
        <a:cs typeface="+mn-cs"/>
      </a:defRPr>
    </a:lvl1pPr>
    <a:lvl2pPr marL="731520" algn="l" defTabSz="1463040" rtl="0" eaLnBrk="1" latinLnBrk="0" hangingPunct="1">
      <a:defRPr sz="1920" b="0" i="0" kern="1200">
        <a:solidFill>
          <a:schemeClr val="tx1"/>
        </a:solidFill>
        <a:latin typeface="Arial" panose="020B0604020202020204" pitchFamily="34" charset="0"/>
        <a:ea typeface="+mn-ea"/>
        <a:cs typeface="+mn-cs"/>
      </a:defRPr>
    </a:lvl2pPr>
    <a:lvl3pPr marL="1463040" algn="l" defTabSz="1463040" rtl="0" eaLnBrk="1" latinLnBrk="0" hangingPunct="1">
      <a:defRPr sz="1920" b="0" i="0" kern="1200">
        <a:solidFill>
          <a:schemeClr val="tx1"/>
        </a:solidFill>
        <a:latin typeface="Arial" panose="020B0604020202020204" pitchFamily="34" charset="0"/>
        <a:ea typeface="+mn-ea"/>
        <a:cs typeface="+mn-cs"/>
      </a:defRPr>
    </a:lvl3pPr>
    <a:lvl4pPr marL="2194560" algn="l" defTabSz="1463040" rtl="0" eaLnBrk="1" latinLnBrk="0" hangingPunct="1">
      <a:defRPr sz="1920" b="0" i="0" kern="1200">
        <a:solidFill>
          <a:schemeClr val="tx1"/>
        </a:solidFill>
        <a:latin typeface="Arial" panose="020B0604020202020204" pitchFamily="34" charset="0"/>
        <a:ea typeface="+mn-ea"/>
        <a:cs typeface="+mn-cs"/>
      </a:defRPr>
    </a:lvl4pPr>
    <a:lvl5pPr marL="2926080" algn="l" defTabSz="1463040" rtl="0" eaLnBrk="1" latinLnBrk="0" hangingPunct="1">
      <a:defRPr sz="1920" b="0" i="0" kern="1200">
        <a:solidFill>
          <a:schemeClr val="tx1"/>
        </a:solidFill>
        <a:latin typeface="Arial" panose="020B0604020202020204" pitchFamily="34" charset="0"/>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ber.com/newsroom/ridermusi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apple.com/newsroom/2016/09/apple-nike-launch-apple-watch-nik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GraphikAlt"/>
              </a:rPr>
              <a:t>For instance, </a:t>
            </a:r>
            <a:r>
              <a:rPr lang="en-US" b="1" i="0" u="none" strike="noStrike" dirty="0">
                <a:solidFill>
                  <a:srgbClr val="242424"/>
                </a:solidFill>
                <a:effectLst/>
                <a:latin typeface="GraphikAlt"/>
                <a:hlinkClick r:id="rId3"/>
              </a:rPr>
              <a:t>Uber and Spotify</a:t>
            </a:r>
            <a:r>
              <a:rPr lang="en-US" b="0" i="0" dirty="0">
                <a:solidFill>
                  <a:srgbClr val="242424"/>
                </a:solidFill>
                <a:effectLst/>
                <a:latin typeface="GraphikAlt"/>
              </a:rPr>
              <a:t> partnered together to create their “Soundtrack for Your Ride” campaign. In this effort, each brand relied on the other’s technology to create an extraordinary experience for customers. While waiting for their Uber ride to arrive, passengers can connect to their Spotify accounts and control the playlist they’ll be hearing during their trip.</a:t>
            </a:r>
          </a:p>
          <a:p>
            <a:pPr algn="l"/>
            <a:r>
              <a:rPr lang="en-US" b="0" i="0" dirty="0">
                <a:solidFill>
                  <a:srgbClr val="242424"/>
                </a:solidFill>
                <a:effectLst/>
                <a:latin typeface="GraphikAlt"/>
              </a:rPr>
              <a:t>On top of providing a pleasurable ride experience for passengers and improved ratings for drivers, the integration also positioned each brand in a positive light, likely gaining return customers in the process.</a:t>
            </a:r>
          </a:p>
          <a:p>
            <a:pPr algn="l"/>
            <a:r>
              <a:rPr lang="en-US" b="0" i="0" dirty="0">
                <a:solidFill>
                  <a:srgbClr val="242424"/>
                </a:solidFill>
                <a:effectLst/>
                <a:latin typeface="GraphikAlt"/>
              </a:rPr>
              <a:t>Another fantastic example of a strategic integration partnership is the agreement between Nike and Apple. Beginning in the early 2000s, </a:t>
            </a:r>
            <a:r>
              <a:rPr lang="en-US" b="1" i="0" u="none" strike="noStrike" dirty="0">
                <a:solidFill>
                  <a:srgbClr val="242424"/>
                </a:solidFill>
                <a:effectLst/>
                <a:latin typeface="GraphikAlt"/>
                <a:hlinkClick r:id="rId4"/>
              </a:rPr>
              <a:t>Nike and Apple</a:t>
            </a:r>
            <a:r>
              <a:rPr lang="en-US" b="0" i="0" dirty="0">
                <a:solidFill>
                  <a:srgbClr val="242424"/>
                </a:solidFill>
                <a:effectLst/>
                <a:latin typeface="GraphikAlt"/>
              </a:rPr>
              <a:t> began pairing their respective products and technology to create what would eventually become Nike+. Upon buying the specific fitness shoes and apparel, customers can pair their products with their Apple iPhone or Watch to track fitness progress and achieve other health goals.</a:t>
            </a:r>
          </a:p>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6</a:t>
            </a:fld>
            <a:endParaRPr lang="en-US" dirty="0"/>
          </a:p>
        </p:txBody>
      </p:sp>
    </p:spTree>
    <p:extLst>
      <p:ext uri="{BB962C8B-B14F-4D97-AF65-F5344CB8AC3E}">
        <p14:creationId xmlns:p14="http://schemas.microsoft.com/office/powerpoint/2010/main" val="104045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BF5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3FAF5-2DC1-4E9D-BF59-F50E4C523101}"/>
              </a:ext>
            </a:extLst>
          </p:cNvPr>
          <p:cNvPicPr>
            <a:picLocks noChangeAspect="1"/>
          </p:cNvPicPr>
          <p:nvPr userDrawn="1"/>
        </p:nvPicPr>
        <p:blipFill>
          <a:blip r:embed="rId2"/>
          <a:srcRect/>
          <a:stretch/>
        </p:blipFill>
        <p:spPr>
          <a:xfrm>
            <a:off x="-12701" y="-2"/>
            <a:ext cx="14643101" cy="2745581"/>
          </a:xfrm>
          <a:prstGeom prst="rect">
            <a:avLst/>
          </a:prstGeom>
        </p:spPr>
      </p:pic>
      <p:pic>
        <p:nvPicPr>
          <p:cNvPr id="6" name="Picture 5">
            <a:extLst>
              <a:ext uri="{FF2B5EF4-FFF2-40B4-BE49-F238E27FC236}">
                <a16:creationId xmlns:a16="http://schemas.microsoft.com/office/drawing/2014/main" id="{8879B58A-A998-40D6-A3AE-F2AFB26179DD}"/>
              </a:ext>
            </a:extLst>
          </p:cNvPr>
          <p:cNvPicPr>
            <a:picLocks noChangeAspect="1"/>
          </p:cNvPicPr>
          <p:nvPr userDrawn="1"/>
        </p:nvPicPr>
        <p:blipFill>
          <a:blip r:embed="rId3"/>
          <a:srcRect/>
          <a:stretch/>
        </p:blipFill>
        <p:spPr>
          <a:xfrm>
            <a:off x="1269221" y="2851239"/>
            <a:ext cx="12091959" cy="4451487"/>
          </a:xfrm>
          <a:prstGeom prst="rect">
            <a:avLst/>
          </a:prstGeom>
        </p:spPr>
      </p:pic>
    </p:spTree>
    <p:extLst>
      <p:ext uri="{BB962C8B-B14F-4D97-AF65-F5344CB8AC3E}">
        <p14:creationId xmlns:p14="http://schemas.microsoft.com/office/powerpoint/2010/main" val="261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003B83-980D-409F-850A-3D8D48F704E3}"/>
              </a:ext>
            </a:extLst>
          </p:cNvPr>
          <p:cNvPicPr>
            <a:picLocks noChangeAspect="1"/>
          </p:cNvPicPr>
          <p:nvPr userDrawn="1"/>
        </p:nvPicPr>
        <p:blipFill>
          <a:blip r:embed="rId2"/>
          <a:srcRect/>
          <a:stretch/>
        </p:blipFill>
        <p:spPr>
          <a:xfrm>
            <a:off x="0" y="6616611"/>
            <a:ext cx="4381500" cy="1612989"/>
          </a:xfrm>
          <a:prstGeom prst="rect">
            <a:avLst/>
          </a:prstGeom>
        </p:spPr>
      </p:pic>
      <p:sp>
        <p:nvSpPr>
          <p:cNvPr id="8" name="Content Placeholder 2">
            <a:extLst>
              <a:ext uri="{FF2B5EF4-FFF2-40B4-BE49-F238E27FC236}">
                <a16:creationId xmlns:a16="http://schemas.microsoft.com/office/drawing/2014/main" id="{33295CE6-4E7D-4D74-B25D-67740D887AAD}"/>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4F91"/>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9" name="Title 1">
            <a:extLst>
              <a:ext uri="{FF2B5EF4-FFF2-40B4-BE49-F238E27FC236}">
                <a16:creationId xmlns:a16="http://schemas.microsoft.com/office/drawing/2014/main" id="{BF36126B-FA96-421F-8991-691741CA5472}"/>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solidFill>
                  <a:srgbClr val="004F91"/>
                </a:solidFill>
              </a:rPr>
              <a:t>Headline</a:t>
            </a:r>
          </a:p>
        </p:txBody>
      </p:sp>
    </p:spTree>
    <p:extLst>
      <p:ext uri="{BB962C8B-B14F-4D97-AF65-F5344CB8AC3E}">
        <p14:creationId xmlns:p14="http://schemas.microsoft.com/office/powerpoint/2010/main" val="24554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DCDB5A-1909-447F-AFA6-E69F7066F352}"/>
              </a:ext>
            </a:extLst>
          </p:cNvPr>
          <p:cNvPicPr>
            <a:picLocks noChangeAspect="1"/>
          </p:cNvPicPr>
          <p:nvPr userDrawn="1"/>
        </p:nvPicPr>
        <p:blipFill>
          <a:blip r:embed="rId2"/>
          <a:srcRect/>
          <a:stretch/>
        </p:blipFill>
        <p:spPr>
          <a:xfrm>
            <a:off x="0" y="6616611"/>
            <a:ext cx="4381500" cy="1612989"/>
          </a:xfrm>
          <a:prstGeom prst="rect">
            <a:avLst/>
          </a:prstGeom>
        </p:spPr>
      </p:pic>
      <p:sp>
        <p:nvSpPr>
          <p:cNvPr id="9" name="Title 1">
            <a:extLst>
              <a:ext uri="{FF2B5EF4-FFF2-40B4-BE49-F238E27FC236}">
                <a16:creationId xmlns:a16="http://schemas.microsoft.com/office/drawing/2014/main" id="{CE7802A0-9898-4DAC-B7F4-72CAF35CB51A}"/>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004F91"/>
                </a:solidFill>
                <a:latin typeface="Gt america lt"/>
              </a:defRPr>
            </a:lvl1pPr>
          </a:lstStyle>
          <a:p>
            <a:r>
              <a:rPr lang="en-US" dirty="0"/>
              <a:t>Headline Here</a:t>
            </a:r>
          </a:p>
        </p:txBody>
      </p:sp>
      <p:sp>
        <p:nvSpPr>
          <p:cNvPr id="10" name="Content Placeholder 2">
            <a:extLst>
              <a:ext uri="{FF2B5EF4-FFF2-40B4-BE49-F238E27FC236}">
                <a16:creationId xmlns:a16="http://schemas.microsoft.com/office/drawing/2014/main" id="{B4EDEDD4-FFD9-4755-9A7B-5DEB8F627AA9}"/>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BF64A625-8D10-47D5-ADA5-84ECDB04025C}"/>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004F91"/>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1EC616E6-9101-4AA6-ADE1-85D737FE8E2C}"/>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9E283455-CCC6-41FA-94BC-7BA3C4907437}"/>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4F91"/>
                </a:solidFill>
              </a:rPr>
              <a:t>Subtitle</a:t>
            </a:r>
          </a:p>
        </p:txBody>
      </p:sp>
      <p:sp>
        <p:nvSpPr>
          <p:cNvPr id="14" name="Content Placeholder 2">
            <a:extLst>
              <a:ext uri="{FF2B5EF4-FFF2-40B4-BE49-F238E27FC236}">
                <a16:creationId xmlns:a16="http://schemas.microsoft.com/office/drawing/2014/main" id="{DDD10FB6-3645-4FC4-AECC-25B3F245113E}"/>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AE8EFBA3-6752-4D16-AC52-9665C0E1202F}"/>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4F91"/>
                </a:solidFill>
              </a:rPr>
              <a:t>Subtitle</a:t>
            </a:r>
          </a:p>
        </p:txBody>
      </p:sp>
    </p:spTree>
    <p:extLst>
      <p:ext uri="{BB962C8B-B14F-4D97-AF65-F5344CB8AC3E}">
        <p14:creationId xmlns:p14="http://schemas.microsoft.com/office/powerpoint/2010/main" val="8115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96EF29-6EB1-421F-9CCB-2E3B99DF7B5A}"/>
              </a:ext>
            </a:extLst>
          </p:cNvPr>
          <p:cNvSpPr/>
          <p:nvPr userDrawn="1"/>
        </p:nvSpPr>
        <p:spPr>
          <a:xfrm>
            <a:off x="0" y="-7554"/>
            <a:ext cx="6809014" cy="8229599"/>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200A4E4-F105-4889-B9BA-031CE61BBEEF}"/>
              </a:ext>
            </a:extLst>
          </p:cNvPr>
          <p:cNvPicPr>
            <a:picLocks noChangeAspect="1"/>
          </p:cNvPicPr>
          <p:nvPr userDrawn="1"/>
        </p:nvPicPr>
        <p:blipFill>
          <a:blip r:embed="rId2"/>
          <a:srcRect/>
          <a:stretch/>
        </p:blipFill>
        <p:spPr>
          <a:xfrm>
            <a:off x="0" y="6616611"/>
            <a:ext cx="4381500" cy="1612989"/>
          </a:xfrm>
          <a:prstGeom prst="rect">
            <a:avLst/>
          </a:prstGeom>
        </p:spPr>
      </p:pic>
      <p:sp>
        <p:nvSpPr>
          <p:cNvPr id="14" name="Content Placeholder 2">
            <a:extLst>
              <a:ext uri="{FF2B5EF4-FFF2-40B4-BE49-F238E27FC236}">
                <a16:creationId xmlns:a16="http://schemas.microsoft.com/office/drawing/2014/main" id="{366C3762-D86F-4D4A-9350-14FF01E0E543}"/>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4F91"/>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5" name="Title 1">
            <a:extLst>
              <a:ext uri="{FF2B5EF4-FFF2-40B4-BE49-F238E27FC236}">
                <a16:creationId xmlns:a16="http://schemas.microsoft.com/office/drawing/2014/main" id="{124D01E3-DC88-43BF-83C3-3DE9EB2CA96D}"/>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4F91"/>
                </a:solidFill>
                <a:latin typeface="Gt america lt"/>
              </a:defRPr>
            </a:lvl1pPr>
          </a:lstStyle>
          <a:p>
            <a:r>
              <a:rPr lang="en-US" dirty="0"/>
              <a:t>Headline Here</a:t>
            </a:r>
          </a:p>
        </p:txBody>
      </p:sp>
      <p:sp>
        <p:nvSpPr>
          <p:cNvPr id="12" name="Picture Placeholder 2">
            <a:extLst>
              <a:ext uri="{FF2B5EF4-FFF2-40B4-BE49-F238E27FC236}">
                <a16:creationId xmlns:a16="http://schemas.microsoft.com/office/drawing/2014/main" id="{EC3F8096-C22F-4CDC-A8CC-1A2C5B38C8BC}"/>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Tree>
    <p:extLst>
      <p:ext uri="{BB962C8B-B14F-4D97-AF65-F5344CB8AC3E}">
        <p14:creationId xmlns:p14="http://schemas.microsoft.com/office/powerpoint/2010/main" val="20527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35AA6-F942-4F71-A537-B971B4A1719D}"/>
              </a:ext>
            </a:extLst>
          </p:cNvPr>
          <p:cNvSpPr/>
          <p:nvPr userDrawn="1"/>
        </p:nvSpPr>
        <p:spPr>
          <a:xfrm>
            <a:off x="9512301" y="0"/>
            <a:ext cx="5118099" cy="8229600"/>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BE3D2C8B-8D37-4DF1-8466-7EF4A192F8FE}"/>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Content Placeholder 2">
            <a:extLst>
              <a:ext uri="{FF2B5EF4-FFF2-40B4-BE49-F238E27FC236}">
                <a16:creationId xmlns:a16="http://schemas.microsoft.com/office/drawing/2014/main" id="{28F2660C-37F6-408A-A714-DFAD5E42528D}"/>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mn-lt"/>
              </a:defRPr>
            </a:lvl1pPr>
            <a:lvl2pPr>
              <a:defRPr sz="1100" b="0" i="0">
                <a:solidFill>
                  <a:srgbClr val="004F91"/>
                </a:solidFill>
                <a:latin typeface="+mn-lt"/>
              </a:defRPr>
            </a:lvl2pPr>
            <a:lvl3pPr>
              <a:defRPr sz="1100" b="0" i="0">
                <a:solidFill>
                  <a:srgbClr val="004F91"/>
                </a:solidFill>
                <a:latin typeface="+mn-lt"/>
              </a:defRPr>
            </a:lvl3pPr>
            <a:lvl4pPr>
              <a:defRPr sz="1100" b="0" i="0">
                <a:solidFill>
                  <a:srgbClr val="004F91"/>
                </a:solidFill>
                <a:latin typeface="+mn-lt"/>
              </a:defRPr>
            </a:lvl4pPr>
            <a:lvl5pPr>
              <a:defRPr sz="1100" b="0" i="0">
                <a:solidFill>
                  <a:srgbClr val="004F9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5C9DD935-F6D7-4570-9F8B-A936021EC579}"/>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4F91"/>
                </a:solidFill>
              </a:rPr>
              <a:t>Headline Here</a:t>
            </a:r>
          </a:p>
        </p:txBody>
      </p:sp>
      <p:sp>
        <p:nvSpPr>
          <p:cNvPr id="9" name="Text Placeholder 2">
            <a:extLst>
              <a:ext uri="{FF2B5EF4-FFF2-40B4-BE49-F238E27FC236}">
                <a16:creationId xmlns:a16="http://schemas.microsoft.com/office/drawing/2014/main" id="{BFE3C06D-FCD3-4E91-BB12-646525F8B936}"/>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280460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E3C1FB-8065-4A59-B20D-728A0B6AD6B6}"/>
              </a:ext>
            </a:extLst>
          </p:cNvPr>
          <p:cNvPicPr>
            <a:picLocks noChangeAspect="1"/>
          </p:cNvPicPr>
          <p:nvPr userDrawn="1"/>
        </p:nvPicPr>
        <p:blipFill>
          <a:blip r:embed="rId2"/>
          <a:srcRect/>
          <a:stretch/>
        </p:blipFill>
        <p:spPr>
          <a:xfrm>
            <a:off x="0" y="6616611"/>
            <a:ext cx="4381500" cy="1612989"/>
          </a:xfrm>
          <a:prstGeom prst="rect">
            <a:avLst/>
          </a:prstGeom>
        </p:spPr>
      </p:pic>
      <p:pic>
        <p:nvPicPr>
          <p:cNvPr id="9" name="Generic-USCC-PPT_Session-pattern-insightfulblue.png" descr="Generic-USCC-PPT_Session-pattern-insightfulblue.png">
            <a:extLst>
              <a:ext uri="{FF2B5EF4-FFF2-40B4-BE49-F238E27FC236}">
                <a16:creationId xmlns:a16="http://schemas.microsoft.com/office/drawing/2014/main" id="{AC38473C-9AAA-4EB9-83EF-500ABA8DEE1B}"/>
              </a:ext>
            </a:extLst>
          </p:cNvPr>
          <p:cNvPicPr>
            <a:picLocks noChangeAspect="1"/>
          </p:cNvPicPr>
          <p:nvPr userDrawn="1"/>
        </p:nvPicPr>
        <p:blipFill rotWithShape="1">
          <a:blip r:embed="rId3"/>
          <a:srcRect l="74991"/>
          <a:stretch/>
        </p:blipFill>
        <p:spPr>
          <a:xfrm>
            <a:off x="10972255" y="-1"/>
            <a:ext cx="3658146" cy="8229601"/>
          </a:xfrm>
          <a:prstGeom prst="rect">
            <a:avLst/>
          </a:prstGeom>
          <a:ln w="12700">
            <a:miter lim="400000"/>
          </a:ln>
        </p:spPr>
      </p:pic>
      <p:sp>
        <p:nvSpPr>
          <p:cNvPr id="10" name="Content Placeholder 2">
            <a:extLst>
              <a:ext uri="{FF2B5EF4-FFF2-40B4-BE49-F238E27FC236}">
                <a16:creationId xmlns:a16="http://schemas.microsoft.com/office/drawing/2014/main" id="{B94F2DE0-C2B8-4A95-8428-EEBB02502145}"/>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281296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F5C"/>
        </a:solidFill>
        <a:effectLst/>
      </p:bgPr>
    </p:bg>
    <p:spTree>
      <p:nvGrpSpPr>
        <p:cNvPr id="1" name=""/>
        <p:cNvGrpSpPr/>
        <p:nvPr/>
      </p:nvGrpSpPr>
      <p:grpSpPr>
        <a:xfrm>
          <a:off x="0" y="0"/>
          <a:ext cx="0" cy="0"/>
          <a:chOff x="0" y="0"/>
          <a:chExt cx="0" cy="0"/>
        </a:xfrm>
      </p:grpSpPr>
      <p:pic>
        <p:nvPicPr>
          <p:cNvPr id="7" name="Picture 6" descr="A picture containing text, candelabrum, light, crosswalk&#10;&#10;Description automatically generated">
            <a:extLst>
              <a:ext uri="{FF2B5EF4-FFF2-40B4-BE49-F238E27FC236}">
                <a16:creationId xmlns:a16="http://schemas.microsoft.com/office/drawing/2014/main" id="{CE5412C1-6DC2-4196-9D83-5A7AF59F757C}"/>
              </a:ext>
            </a:extLst>
          </p:cNvPr>
          <p:cNvPicPr>
            <a:picLocks noChangeAspect="1"/>
          </p:cNvPicPr>
          <p:nvPr userDrawn="1"/>
        </p:nvPicPr>
        <p:blipFill>
          <a:blip r:embed="rId2"/>
          <a:stretch>
            <a:fillRect/>
          </a:stretch>
        </p:blipFill>
        <p:spPr>
          <a:xfrm>
            <a:off x="-1" y="0"/>
            <a:ext cx="14630401" cy="2743200"/>
          </a:xfrm>
          <a:prstGeom prst="rect">
            <a:avLst/>
          </a:prstGeom>
        </p:spPr>
      </p:pic>
      <p:pic>
        <p:nvPicPr>
          <p:cNvPr id="8" name="Picture 7">
            <a:extLst>
              <a:ext uri="{FF2B5EF4-FFF2-40B4-BE49-F238E27FC236}">
                <a16:creationId xmlns:a16="http://schemas.microsoft.com/office/drawing/2014/main" id="{5FFE13CD-0A3A-45BC-9F0A-2AE1F3DAE2A8}"/>
              </a:ext>
            </a:extLst>
          </p:cNvPr>
          <p:cNvPicPr>
            <a:picLocks noChangeAspect="1"/>
          </p:cNvPicPr>
          <p:nvPr userDrawn="1"/>
        </p:nvPicPr>
        <p:blipFill>
          <a:blip r:embed="rId3"/>
          <a:srcRect/>
          <a:stretch/>
        </p:blipFill>
        <p:spPr>
          <a:xfrm>
            <a:off x="1269221" y="2957343"/>
            <a:ext cx="12091959" cy="4451488"/>
          </a:xfrm>
          <a:prstGeom prst="rect">
            <a:avLst/>
          </a:prstGeom>
        </p:spPr>
      </p:pic>
    </p:spTree>
    <p:extLst>
      <p:ext uri="{BB962C8B-B14F-4D97-AF65-F5344CB8AC3E}">
        <p14:creationId xmlns:p14="http://schemas.microsoft.com/office/powerpoint/2010/main" val="25121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1F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4A13D0-BA78-4097-98A6-6642EB9477FE}"/>
              </a:ext>
            </a:extLst>
          </p:cNvPr>
          <p:cNvPicPr>
            <a:picLocks noChangeAspect="1"/>
          </p:cNvPicPr>
          <p:nvPr userDrawn="1"/>
        </p:nvPicPr>
        <p:blipFill>
          <a:blip r:embed="rId2"/>
          <a:srcRect/>
          <a:stretch/>
        </p:blipFill>
        <p:spPr>
          <a:xfrm>
            <a:off x="0" y="6662068"/>
            <a:ext cx="4258022" cy="1567532"/>
          </a:xfrm>
          <a:prstGeom prst="rect">
            <a:avLst/>
          </a:prstGeom>
        </p:spPr>
      </p:pic>
      <p:pic>
        <p:nvPicPr>
          <p:cNvPr id="10" name="Picture 9" descr="A picture containing text, candelabrum, light, crosswalk&#10;&#10;Description automatically generated">
            <a:extLst>
              <a:ext uri="{FF2B5EF4-FFF2-40B4-BE49-F238E27FC236}">
                <a16:creationId xmlns:a16="http://schemas.microsoft.com/office/drawing/2014/main" id="{F5747ADD-089B-4EA7-9132-EF9FE3C5A85D}"/>
              </a:ext>
            </a:extLst>
          </p:cNvPr>
          <p:cNvPicPr>
            <a:picLocks noChangeAspect="1"/>
          </p:cNvPicPr>
          <p:nvPr userDrawn="1"/>
        </p:nvPicPr>
        <p:blipFill>
          <a:blip r:embed="rId3"/>
          <a:stretch>
            <a:fillRect/>
          </a:stretch>
        </p:blipFill>
        <p:spPr>
          <a:xfrm>
            <a:off x="-1" y="0"/>
            <a:ext cx="14630401" cy="2743200"/>
          </a:xfrm>
          <a:prstGeom prst="rect">
            <a:avLst/>
          </a:prstGeom>
        </p:spPr>
      </p:pic>
      <p:sp>
        <p:nvSpPr>
          <p:cNvPr id="13" name="Title 1">
            <a:extLst>
              <a:ext uri="{FF2B5EF4-FFF2-40B4-BE49-F238E27FC236}">
                <a16:creationId xmlns:a16="http://schemas.microsoft.com/office/drawing/2014/main" id="{D32DBC5A-5262-45FD-9826-67A26F946F9E}"/>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baseline="0">
                <a:solidFill>
                  <a:srgbClr val="DBF5FF"/>
                </a:solidFill>
                <a:latin typeface="Gt america lt"/>
              </a:defRPr>
            </a:lvl1pPr>
          </a:lstStyle>
          <a:p>
            <a:r>
              <a:rPr lang="en-US" dirty="0"/>
              <a:t>Presentation Title</a:t>
            </a:r>
          </a:p>
        </p:txBody>
      </p:sp>
      <p:sp>
        <p:nvSpPr>
          <p:cNvPr id="14" name="Subtitle 2">
            <a:extLst>
              <a:ext uri="{FF2B5EF4-FFF2-40B4-BE49-F238E27FC236}">
                <a16:creationId xmlns:a16="http://schemas.microsoft.com/office/drawing/2014/main" id="{04C85E38-7C57-44DF-BF85-83D77D4557F8}"/>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DBF5FF"/>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710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1F5C"/>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1CEB24-4C16-4024-9007-C3DE9A1CC894}"/>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8" name="Title 1">
            <a:extLst>
              <a:ext uri="{FF2B5EF4-FFF2-40B4-BE49-F238E27FC236}">
                <a16:creationId xmlns:a16="http://schemas.microsoft.com/office/drawing/2014/main" id="{59BED562-55D0-43EB-B507-00B4965B45BD}"/>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solidFill>
                  <a:srgbClr val="DBF5FF"/>
                </a:solidFill>
              </a:rPr>
              <a:t>How to Establish Strategic Partnerships</a:t>
            </a:r>
          </a:p>
        </p:txBody>
      </p:sp>
      <p:pic>
        <p:nvPicPr>
          <p:cNvPr id="9" name="Picture 8">
            <a:extLst>
              <a:ext uri="{FF2B5EF4-FFF2-40B4-BE49-F238E27FC236}">
                <a16:creationId xmlns:a16="http://schemas.microsoft.com/office/drawing/2014/main" id="{A977CAF7-00C4-439D-8290-F8E7F2B438F8}"/>
              </a:ext>
            </a:extLst>
          </p:cNvPr>
          <p:cNvPicPr>
            <a:picLocks noChangeAspect="1"/>
          </p:cNvPicPr>
          <p:nvPr userDrawn="1"/>
        </p:nvPicPr>
        <p:blipFill>
          <a:blip r:embed="rId2"/>
          <a:srcRect/>
          <a:stretch/>
        </p:blipFill>
        <p:spPr>
          <a:xfrm>
            <a:off x="0" y="6662068"/>
            <a:ext cx="4258022" cy="1567532"/>
          </a:xfrm>
          <a:prstGeom prst="rect">
            <a:avLst/>
          </a:prstGeom>
        </p:spPr>
      </p:pic>
    </p:spTree>
    <p:extLst>
      <p:ext uri="{BB962C8B-B14F-4D97-AF65-F5344CB8AC3E}">
        <p14:creationId xmlns:p14="http://schemas.microsoft.com/office/powerpoint/2010/main" val="327672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01F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E4ED4B-55A2-4B37-BB8C-CF2D9FF59E83}"/>
              </a:ext>
            </a:extLst>
          </p:cNvPr>
          <p:cNvPicPr>
            <a:picLocks noChangeAspect="1"/>
          </p:cNvPicPr>
          <p:nvPr userDrawn="1"/>
        </p:nvPicPr>
        <p:blipFill>
          <a:blip r:embed="rId2"/>
          <a:srcRect/>
          <a:stretch/>
        </p:blipFill>
        <p:spPr>
          <a:xfrm>
            <a:off x="0" y="6662068"/>
            <a:ext cx="4258022" cy="1567532"/>
          </a:xfrm>
          <a:prstGeom prst="rect">
            <a:avLst/>
          </a:prstGeom>
        </p:spPr>
      </p:pic>
      <p:sp>
        <p:nvSpPr>
          <p:cNvPr id="9" name="Title 1">
            <a:extLst>
              <a:ext uri="{FF2B5EF4-FFF2-40B4-BE49-F238E27FC236}">
                <a16:creationId xmlns:a16="http://schemas.microsoft.com/office/drawing/2014/main" id="{504C8579-6427-41DA-BC88-A1AB3EF1B1A1}"/>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DBF5FF"/>
                </a:solidFill>
                <a:latin typeface="Gt america lt"/>
              </a:defRPr>
            </a:lvl1pPr>
          </a:lstStyle>
          <a:p>
            <a:r>
              <a:rPr lang="en-US" dirty="0"/>
              <a:t>Headline Here</a:t>
            </a:r>
          </a:p>
        </p:txBody>
      </p:sp>
      <p:sp>
        <p:nvSpPr>
          <p:cNvPr id="10" name="Content Placeholder 2">
            <a:extLst>
              <a:ext uri="{FF2B5EF4-FFF2-40B4-BE49-F238E27FC236}">
                <a16:creationId xmlns:a16="http://schemas.microsoft.com/office/drawing/2014/main" id="{6407A70D-D8E3-4CB5-8ED8-07BAE7138BDF}"/>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0AFFFFB1-5867-4FE7-9E4C-41F316F2E916}"/>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DBF5FF"/>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6CB0690-8912-4980-AFA2-5672E4156BA0}"/>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C3AF861B-D1BC-4609-ACF3-BAAA6FEE687D}"/>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DBF5FF"/>
                </a:solidFill>
              </a:rPr>
              <a:t>Subtitle</a:t>
            </a:r>
          </a:p>
        </p:txBody>
      </p:sp>
      <p:sp>
        <p:nvSpPr>
          <p:cNvPr id="14" name="Content Placeholder 2">
            <a:extLst>
              <a:ext uri="{FF2B5EF4-FFF2-40B4-BE49-F238E27FC236}">
                <a16:creationId xmlns:a16="http://schemas.microsoft.com/office/drawing/2014/main" id="{7BCB001A-68FD-4445-8305-C98DE01DDA88}"/>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9F387240-9377-4F1B-9C0A-0089DB8C6BC9}"/>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DBF5FF"/>
                </a:solidFill>
              </a:rPr>
              <a:t>Subtitle</a:t>
            </a:r>
          </a:p>
        </p:txBody>
      </p:sp>
    </p:spTree>
    <p:extLst>
      <p:ext uri="{BB962C8B-B14F-4D97-AF65-F5344CB8AC3E}">
        <p14:creationId xmlns:p14="http://schemas.microsoft.com/office/powerpoint/2010/main" val="244028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16754A-BBB7-40E6-B99F-FAD036AE0B32}"/>
              </a:ext>
            </a:extLst>
          </p:cNvPr>
          <p:cNvSpPr/>
          <p:nvPr userDrawn="1"/>
        </p:nvSpPr>
        <p:spPr>
          <a:xfrm>
            <a:off x="0" y="-7554"/>
            <a:ext cx="6809014" cy="8229599"/>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DB4B3DB-48F6-4022-BB06-4640C355017F}"/>
              </a:ext>
            </a:extLst>
          </p:cNvPr>
          <p:cNvPicPr>
            <a:picLocks noChangeAspect="1"/>
          </p:cNvPicPr>
          <p:nvPr userDrawn="1"/>
        </p:nvPicPr>
        <p:blipFill>
          <a:blip r:embed="rId2"/>
          <a:srcRect/>
          <a:stretch/>
        </p:blipFill>
        <p:spPr>
          <a:xfrm>
            <a:off x="0" y="6662068"/>
            <a:ext cx="4258022" cy="1567532"/>
          </a:xfrm>
          <a:prstGeom prst="rect">
            <a:avLst/>
          </a:prstGeom>
        </p:spPr>
      </p:pic>
      <p:sp>
        <p:nvSpPr>
          <p:cNvPr id="13" name="Content Placeholder 2">
            <a:extLst>
              <a:ext uri="{FF2B5EF4-FFF2-40B4-BE49-F238E27FC236}">
                <a16:creationId xmlns:a16="http://schemas.microsoft.com/office/drawing/2014/main" id="{9BF43C02-F0B0-40F9-891E-49873EC601CD}"/>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AA4D5A9-4F55-450A-AB47-C3419302A54A}"/>
              </a:ext>
            </a:extLst>
          </p:cNvPr>
          <p:cNvSpPr>
            <a:spLocks noGrp="1"/>
          </p:cNvSpPr>
          <p:nvPr>
            <p:ph type="title" hasCustomPrompt="1"/>
          </p:nvPr>
        </p:nvSpPr>
        <p:spPr>
          <a:xfrm>
            <a:off x="0" y="7555"/>
            <a:ext cx="5181600" cy="1192193"/>
          </a:xfrm>
          <a:prstGeom prst="rect">
            <a:avLst/>
          </a:prstGeom>
        </p:spPr>
        <p:txBody>
          <a:bodyPr anchor="b">
            <a:normAutofit/>
          </a:bodyPr>
          <a:lstStyle>
            <a:lvl1pPr>
              <a:defRPr sz="5600" b="0" i="0">
                <a:solidFill>
                  <a:srgbClr val="DBF5FF"/>
                </a:solidFill>
                <a:latin typeface="Gt america lt"/>
              </a:defRPr>
            </a:lvl1pPr>
          </a:lstStyle>
          <a:p>
            <a:r>
              <a:rPr lang="en-US" dirty="0"/>
              <a:t>Headline Here</a:t>
            </a:r>
          </a:p>
        </p:txBody>
      </p:sp>
      <p:sp>
        <p:nvSpPr>
          <p:cNvPr id="15" name="Picture Placeholder 2">
            <a:extLst>
              <a:ext uri="{FF2B5EF4-FFF2-40B4-BE49-F238E27FC236}">
                <a16:creationId xmlns:a16="http://schemas.microsoft.com/office/drawing/2014/main" id="{C32CC748-1A9C-4B13-A0D0-D134EA3995F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Tree>
    <p:extLst>
      <p:ext uri="{BB962C8B-B14F-4D97-AF65-F5344CB8AC3E}">
        <p14:creationId xmlns:p14="http://schemas.microsoft.com/office/powerpoint/2010/main" val="312605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012A9F-5FA7-40E8-8D78-62A150AE7F10}"/>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a:solidFill>
                  <a:schemeClr val="tx2"/>
                </a:solidFill>
                <a:latin typeface="Gt america lt"/>
              </a:defRPr>
            </a:lvl1pPr>
          </a:lstStyle>
          <a:p>
            <a:r>
              <a:rPr lang="en-US" dirty="0"/>
              <a:t>Presentation Title</a:t>
            </a:r>
          </a:p>
        </p:txBody>
      </p:sp>
      <p:pic>
        <p:nvPicPr>
          <p:cNvPr id="10" name="Picture 9">
            <a:extLst>
              <a:ext uri="{FF2B5EF4-FFF2-40B4-BE49-F238E27FC236}">
                <a16:creationId xmlns:a16="http://schemas.microsoft.com/office/drawing/2014/main" id="{83E9C53D-82AB-4CB6-89DF-DF9B5D4E3B74}"/>
              </a:ext>
            </a:extLst>
          </p:cNvPr>
          <p:cNvPicPr>
            <a:picLocks noChangeAspect="1"/>
          </p:cNvPicPr>
          <p:nvPr userDrawn="1"/>
        </p:nvPicPr>
        <p:blipFill>
          <a:blip r:embed="rId2"/>
          <a:srcRect/>
          <a:stretch/>
        </p:blipFill>
        <p:spPr>
          <a:xfrm>
            <a:off x="0" y="-1"/>
            <a:ext cx="14630400" cy="2743200"/>
          </a:xfrm>
          <a:prstGeom prst="rect">
            <a:avLst/>
          </a:prstGeom>
        </p:spPr>
      </p:pic>
      <p:sp>
        <p:nvSpPr>
          <p:cNvPr id="12" name="Subtitle 2">
            <a:extLst>
              <a:ext uri="{FF2B5EF4-FFF2-40B4-BE49-F238E27FC236}">
                <a16:creationId xmlns:a16="http://schemas.microsoft.com/office/drawing/2014/main" id="{033F2953-F43E-4929-A5FC-057FFE494683}"/>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003B5C"/>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3" name="Picture 12">
            <a:extLst>
              <a:ext uri="{FF2B5EF4-FFF2-40B4-BE49-F238E27FC236}">
                <a16:creationId xmlns:a16="http://schemas.microsoft.com/office/drawing/2014/main" id="{2FA1CC9C-760E-4A2A-BC74-0A00C12E400B}"/>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11604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8F05DD-A119-41D2-99BA-542C4FB0A74A}"/>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Rectangle 6">
            <a:extLst>
              <a:ext uri="{FF2B5EF4-FFF2-40B4-BE49-F238E27FC236}">
                <a16:creationId xmlns:a16="http://schemas.microsoft.com/office/drawing/2014/main" id="{D94BA083-692E-4FA7-8DC4-7A41B949B20C}"/>
              </a:ext>
            </a:extLst>
          </p:cNvPr>
          <p:cNvSpPr/>
          <p:nvPr userDrawn="1"/>
        </p:nvSpPr>
        <p:spPr>
          <a:xfrm>
            <a:off x="9512301" y="0"/>
            <a:ext cx="5118099" cy="8229600"/>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Content Placeholder 2">
            <a:extLst>
              <a:ext uri="{FF2B5EF4-FFF2-40B4-BE49-F238E27FC236}">
                <a16:creationId xmlns:a16="http://schemas.microsoft.com/office/drawing/2014/main" id="{BFE53A32-F373-4748-A917-58157E313F11}"/>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mn-lt"/>
              </a:defRPr>
            </a:lvl1pPr>
            <a:lvl2pPr>
              <a:defRPr sz="1100" b="0" i="0">
                <a:solidFill>
                  <a:srgbClr val="004F91"/>
                </a:solidFill>
                <a:latin typeface="+mn-lt"/>
              </a:defRPr>
            </a:lvl2pPr>
            <a:lvl3pPr>
              <a:defRPr sz="1100" b="0" i="0">
                <a:solidFill>
                  <a:srgbClr val="004F91"/>
                </a:solidFill>
                <a:latin typeface="+mn-lt"/>
              </a:defRPr>
            </a:lvl3pPr>
            <a:lvl4pPr>
              <a:defRPr sz="1100" b="0" i="0">
                <a:solidFill>
                  <a:srgbClr val="004F91"/>
                </a:solidFill>
                <a:latin typeface="+mn-lt"/>
              </a:defRPr>
            </a:lvl4pPr>
            <a:lvl5pPr>
              <a:defRPr sz="1100" b="0" i="0">
                <a:solidFill>
                  <a:srgbClr val="004F9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16880716-CFC4-4A75-AEBB-758F324506A7}"/>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4F91"/>
                </a:solidFill>
              </a:rPr>
              <a:t>Headline Here</a:t>
            </a:r>
          </a:p>
        </p:txBody>
      </p:sp>
      <p:sp>
        <p:nvSpPr>
          <p:cNvPr id="11" name="Text Placeholder 2">
            <a:extLst>
              <a:ext uri="{FF2B5EF4-FFF2-40B4-BE49-F238E27FC236}">
                <a16:creationId xmlns:a16="http://schemas.microsoft.com/office/drawing/2014/main" id="{C2813B71-BB78-4E86-8ABB-E81104BBDE83}"/>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113707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1F5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28257-CF10-4D68-AB68-4476546E0333}"/>
              </a:ext>
            </a:extLst>
          </p:cNvPr>
          <p:cNvPicPr>
            <a:picLocks noChangeAspect="1"/>
          </p:cNvPicPr>
          <p:nvPr userDrawn="1"/>
        </p:nvPicPr>
        <p:blipFill>
          <a:blip r:embed="rId2"/>
          <a:srcRect/>
          <a:stretch/>
        </p:blipFill>
        <p:spPr>
          <a:xfrm>
            <a:off x="0" y="6662068"/>
            <a:ext cx="4258022" cy="156753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C866E31B-7D82-4FDC-8BE3-4F94899132C6}"/>
              </a:ext>
            </a:extLst>
          </p:cNvPr>
          <p:cNvPicPr>
            <a:picLocks noChangeAspect="1"/>
          </p:cNvPicPr>
          <p:nvPr userDrawn="1"/>
        </p:nvPicPr>
        <p:blipFill rotWithShape="1">
          <a:blip r:embed="rId3"/>
          <a:srcRect l="75000"/>
          <a:stretch/>
        </p:blipFill>
        <p:spPr>
          <a:xfrm>
            <a:off x="10960100" y="-1"/>
            <a:ext cx="3670300" cy="8258175"/>
          </a:xfrm>
          <a:prstGeom prst="rect">
            <a:avLst/>
          </a:prstGeom>
        </p:spPr>
      </p:pic>
      <p:sp>
        <p:nvSpPr>
          <p:cNvPr id="7" name="Content Placeholder 2">
            <a:extLst>
              <a:ext uri="{FF2B5EF4-FFF2-40B4-BE49-F238E27FC236}">
                <a16:creationId xmlns:a16="http://schemas.microsoft.com/office/drawing/2014/main" id="{5A6ED32A-D721-4A9C-94B8-D43447342839}"/>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1565976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910C-C69E-80A2-B967-11E463162D34}"/>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E55B0-8A41-B215-B855-BB4019440DE9}"/>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B193EB-A4DD-2788-5DBE-EF3842EF9DE1}"/>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5" name="Footer Placeholder 4">
            <a:extLst>
              <a:ext uri="{FF2B5EF4-FFF2-40B4-BE49-F238E27FC236}">
                <a16:creationId xmlns:a16="http://schemas.microsoft.com/office/drawing/2014/main" id="{184F1F58-FFC4-B401-9E40-E0A9CE3F4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BA9F7-246E-57EE-9705-414F40C30F9A}"/>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1091526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AABB-756A-19B6-A792-6EF11C361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A31F1-4DB5-D624-12F9-8F3BE357D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6FE3F-1B92-B6D7-B0A1-7BDE1BCD907F}"/>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5" name="Footer Placeholder 4">
            <a:extLst>
              <a:ext uri="{FF2B5EF4-FFF2-40B4-BE49-F238E27FC236}">
                <a16:creationId xmlns:a16="http://schemas.microsoft.com/office/drawing/2014/main" id="{41924713-A047-5245-65DE-76198BA85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C0ED7-28DB-D80E-8D0C-215A54CB0770}"/>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2892439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7C6A-A926-DC87-A5DF-BB6C1B248BA4}"/>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1172F3-79CA-E3F2-BD9C-0D369677E20F}"/>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2A332-AD03-5C10-24A5-5287F0C17E22}"/>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5" name="Footer Placeholder 4">
            <a:extLst>
              <a:ext uri="{FF2B5EF4-FFF2-40B4-BE49-F238E27FC236}">
                <a16:creationId xmlns:a16="http://schemas.microsoft.com/office/drawing/2014/main" id="{AF201D66-4D77-26A1-6447-BCEC58461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17835-0628-8BA6-B5F3-653EFA7B52A9}"/>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238002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D94C-1CD7-1AD0-2853-C757CBC61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A899B-F069-7B42-A22A-203E9BEB6DB3}"/>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B3791-96F5-478E-1452-6AE0F72F34F6}"/>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5CF561-4978-511E-5AA8-EE7F1111D989}"/>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6" name="Footer Placeholder 5">
            <a:extLst>
              <a:ext uri="{FF2B5EF4-FFF2-40B4-BE49-F238E27FC236}">
                <a16:creationId xmlns:a16="http://schemas.microsoft.com/office/drawing/2014/main" id="{EC142A07-D5A3-1C97-98A2-7665E8BEF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D9EDE-CC7C-3292-501A-4E9F360D242F}"/>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31453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3DC3-C23D-F759-C599-636CF0FDF964}"/>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433836-4119-9325-0134-7D556CE949ED}"/>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269A2-97FD-7D64-8FF6-B01BC94E632A}"/>
              </a:ext>
            </a:extLst>
          </p:cNvPr>
          <p:cNvSpPr>
            <a:spLocks noGrp="1"/>
          </p:cNvSpPr>
          <p:nvPr>
            <p:ph sz="half" idx="2"/>
          </p:nvPr>
        </p:nvSpPr>
        <p:spPr>
          <a:xfrm>
            <a:off x="1008063" y="3006725"/>
            <a:ext cx="61896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703FFC-A642-6AE3-3B16-F72067BE8585}"/>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AADCA-9A69-414C-F299-6CB88AFF3D23}"/>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6A854-6EE2-76AF-FA65-6E3AAA5D3C2E}"/>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8" name="Footer Placeholder 7">
            <a:extLst>
              <a:ext uri="{FF2B5EF4-FFF2-40B4-BE49-F238E27FC236}">
                <a16:creationId xmlns:a16="http://schemas.microsoft.com/office/drawing/2014/main" id="{F876640C-8253-C316-788B-B864239252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996EF-C054-63D7-6FB9-0115E39F3043}"/>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1237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4E93-31A9-DFC7-3FEE-833824A4E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77C8B-1511-2937-5B84-F43CBDDD7127}"/>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4" name="Footer Placeholder 3">
            <a:extLst>
              <a:ext uri="{FF2B5EF4-FFF2-40B4-BE49-F238E27FC236}">
                <a16:creationId xmlns:a16="http://schemas.microsoft.com/office/drawing/2014/main" id="{F17560B0-208A-678D-6276-08D71E2B2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8C96D-6363-34E4-9E6E-44BA428D9CF7}"/>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1948360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657DC-4AE2-1CE7-B3EC-4BD588DF42D3}"/>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3" name="Footer Placeholder 2">
            <a:extLst>
              <a:ext uri="{FF2B5EF4-FFF2-40B4-BE49-F238E27FC236}">
                <a16:creationId xmlns:a16="http://schemas.microsoft.com/office/drawing/2014/main" id="{8092C579-D3F9-71F5-DF46-54BEB48C53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EE5AE-2883-7CB3-971F-C94F1517DC59}"/>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1101732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B29D-8E3F-699F-F750-1ECAEDBF4878}"/>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53DBF3-4E67-74D4-73B4-5D8475D359A1}"/>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A8A881-5666-8867-21BD-989A3C46065D}"/>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5176C-1E98-8A25-2DB5-FFE6E981568D}"/>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6" name="Footer Placeholder 5">
            <a:extLst>
              <a:ext uri="{FF2B5EF4-FFF2-40B4-BE49-F238E27FC236}">
                <a16:creationId xmlns:a16="http://schemas.microsoft.com/office/drawing/2014/main" id="{D22F10A4-F9EF-32B5-EEAC-3730DC5A4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8AEF5-FBB5-C7EB-2B47-FCA9D8F90770}"/>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228147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BF5FF"/>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2496AF6-78F6-4295-9C2B-5DAA7A08F1F5}"/>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2" name="Title 1">
            <a:extLst>
              <a:ext uri="{FF2B5EF4-FFF2-40B4-BE49-F238E27FC236}">
                <a16:creationId xmlns:a16="http://schemas.microsoft.com/office/drawing/2014/main" id="{1D1B6A3D-2FF9-442B-8C7F-B733F1D9FA4A}"/>
              </a:ext>
            </a:extLst>
          </p:cNvPr>
          <p:cNvSpPr txBox="1">
            <a:spLocks/>
          </p:cNvSpPr>
          <p:nvPr userDrawn="1"/>
        </p:nvSpPr>
        <p:spPr>
          <a:xfrm>
            <a:off x="114100" y="0"/>
            <a:ext cx="126174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t>Headline</a:t>
            </a:r>
          </a:p>
        </p:txBody>
      </p:sp>
      <p:pic>
        <p:nvPicPr>
          <p:cNvPr id="15" name="Picture 14">
            <a:extLst>
              <a:ext uri="{FF2B5EF4-FFF2-40B4-BE49-F238E27FC236}">
                <a16:creationId xmlns:a16="http://schemas.microsoft.com/office/drawing/2014/main" id="{8D290201-B2AE-45F1-81EE-7506B7E08D66}"/>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32094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0A36-7C60-5669-4413-4B98851C92C0}"/>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E913D-C27B-FFAD-7CC0-6AC0714D762C}"/>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87DB89-DDFC-1B2E-1750-C1CF7E701CF1}"/>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74F8A-A640-AA12-C283-FCACC38B920F}"/>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6" name="Footer Placeholder 5">
            <a:extLst>
              <a:ext uri="{FF2B5EF4-FFF2-40B4-BE49-F238E27FC236}">
                <a16:creationId xmlns:a16="http://schemas.microsoft.com/office/drawing/2014/main" id="{B57645DC-3E2E-1273-0D8F-656FC83E3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8A905-3B46-9806-FDA2-8341FE45D85B}"/>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2484284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5B3D-3CC5-01FA-49B9-323ADA6A8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B95EA-A7DA-8991-A4B3-54C0143F4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657DB-6324-7663-CBF2-D9D3C1B64D18}"/>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5" name="Footer Placeholder 4">
            <a:extLst>
              <a:ext uri="{FF2B5EF4-FFF2-40B4-BE49-F238E27FC236}">
                <a16:creationId xmlns:a16="http://schemas.microsoft.com/office/drawing/2014/main" id="{263FD05B-CBA9-27FA-3A37-8A8374744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A8964-1C4E-DA9F-A7BD-52FA38C252C0}"/>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3066623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0D425-036A-748A-6E91-32CD3E675ACC}"/>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9C5CA2-13FD-26EF-8121-52F1E483055A}"/>
              </a:ext>
            </a:extLst>
          </p:cNvPr>
          <p:cNvSpPr>
            <a:spLocks noGrp="1"/>
          </p:cNvSpPr>
          <p:nvPr>
            <p:ph type="body" orient="vert" idx="1"/>
          </p:nvPr>
        </p:nvSpPr>
        <p:spPr>
          <a:xfrm>
            <a:off x="1006475" y="438150"/>
            <a:ext cx="9310688" cy="6973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7A2F7-26DE-2A25-2E82-F1C823B14603}"/>
              </a:ext>
            </a:extLst>
          </p:cNvPr>
          <p:cNvSpPr>
            <a:spLocks noGrp="1"/>
          </p:cNvSpPr>
          <p:nvPr>
            <p:ph type="dt" sz="half" idx="10"/>
          </p:nvPr>
        </p:nvSpPr>
        <p:spPr/>
        <p:txBody>
          <a:bodyPr/>
          <a:lstStyle/>
          <a:p>
            <a:fld id="{7290A0AF-6159-450C-BA54-1C312813A554}" type="datetimeFigureOut">
              <a:rPr lang="en-US" smtClean="0"/>
              <a:t>7/19/2022</a:t>
            </a:fld>
            <a:endParaRPr lang="en-US"/>
          </a:p>
        </p:txBody>
      </p:sp>
      <p:sp>
        <p:nvSpPr>
          <p:cNvPr id="5" name="Footer Placeholder 4">
            <a:extLst>
              <a:ext uri="{FF2B5EF4-FFF2-40B4-BE49-F238E27FC236}">
                <a16:creationId xmlns:a16="http://schemas.microsoft.com/office/drawing/2014/main" id="{DD6758C0-6A89-0A18-3265-47E4E5BF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71D1D-1ED3-B59A-866E-4EC7C65203F0}"/>
              </a:ext>
            </a:extLst>
          </p:cNvPr>
          <p:cNvSpPr>
            <a:spLocks noGrp="1"/>
          </p:cNvSpPr>
          <p:nvPr>
            <p:ph type="sldNum" sz="quarter" idx="12"/>
          </p:nvPr>
        </p:nvSpPr>
        <p:spPr/>
        <p:txBody>
          <a:bodyPr/>
          <a:lstStyle/>
          <a:p>
            <a:fld id="{E97A3D6C-3B7E-46E1-BBA7-43CABF8025B8}" type="slidenum">
              <a:rPr lang="en-US" smtClean="0"/>
              <a:t>‹#›</a:t>
            </a:fld>
            <a:endParaRPr lang="en-US"/>
          </a:p>
        </p:txBody>
      </p:sp>
    </p:spTree>
    <p:extLst>
      <p:ext uri="{BB962C8B-B14F-4D97-AF65-F5344CB8AC3E}">
        <p14:creationId xmlns:p14="http://schemas.microsoft.com/office/powerpoint/2010/main" val="172055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BF5F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B9BBBA-B7C5-4633-A2DF-16C19FF512C4}"/>
              </a:ext>
            </a:extLst>
          </p:cNvPr>
          <p:cNvSpPr>
            <a:spLocks noGrp="1"/>
          </p:cNvSpPr>
          <p:nvPr>
            <p:ph type="title" hasCustomPrompt="1"/>
          </p:nvPr>
        </p:nvSpPr>
        <p:spPr>
          <a:xfrm>
            <a:off x="0" y="7555"/>
            <a:ext cx="12617450" cy="1192193"/>
          </a:xfrm>
          <a:prstGeom prst="rect">
            <a:avLst/>
          </a:prstGeom>
        </p:spPr>
        <p:txBody>
          <a:bodyPr anchor="b">
            <a:normAutofit/>
          </a:bodyPr>
          <a:lstStyle>
            <a:lvl1pPr>
              <a:defRPr sz="5600" b="0" i="0">
                <a:solidFill>
                  <a:srgbClr val="003B5C"/>
                </a:solidFill>
                <a:latin typeface="Gt america lt"/>
              </a:defRPr>
            </a:lvl1pPr>
          </a:lstStyle>
          <a:p>
            <a:r>
              <a:rPr lang="en-US" dirty="0"/>
              <a:t>Headline Here</a:t>
            </a:r>
          </a:p>
        </p:txBody>
      </p:sp>
      <p:sp>
        <p:nvSpPr>
          <p:cNvPr id="4" name="Content Placeholder 2">
            <a:extLst>
              <a:ext uri="{FF2B5EF4-FFF2-40B4-BE49-F238E27FC236}">
                <a16:creationId xmlns:a16="http://schemas.microsoft.com/office/drawing/2014/main" id="{18AE47FF-543A-4B88-B5B0-3463BBFC88B9}"/>
              </a:ext>
            </a:extLst>
          </p:cNvPr>
          <p:cNvSpPr>
            <a:spLocks noGrp="1"/>
          </p:cNvSpPr>
          <p:nvPr>
            <p:ph sz="half" idx="1" hasCustomPrompt="1"/>
          </p:nvPr>
        </p:nvSpPr>
        <p:spPr>
          <a:xfrm>
            <a:off x="2420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7" name="Subtitle 2">
            <a:extLst>
              <a:ext uri="{FF2B5EF4-FFF2-40B4-BE49-F238E27FC236}">
                <a16:creationId xmlns:a16="http://schemas.microsoft.com/office/drawing/2014/main" id="{8D15040D-EC0F-4E5E-96AE-0D18747FDBAE}"/>
              </a:ext>
            </a:extLst>
          </p:cNvPr>
          <p:cNvSpPr>
            <a:spLocks noGrp="1"/>
          </p:cNvSpPr>
          <p:nvPr>
            <p:ph type="subTitle" idx="13" hasCustomPrompt="1"/>
          </p:nvPr>
        </p:nvSpPr>
        <p:spPr>
          <a:xfrm>
            <a:off x="242096" y="1451422"/>
            <a:ext cx="4558504" cy="1069681"/>
          </a:xfrm>
          <a:prstGeom prst="rect">
            <a:avLst/>
          </a:prstGeom>
        </p:spPr>
        <p:txBody>
          <a:bodyPr anchor="b">
            <a:normAutofit/>
          </a:bodyPr>
          <a:lstStyle>
            <a:lvl1pPr marL="0" indent="0" algn="l">
              <a:buNone/>
              <a:defRPr sz="2400" b="0" i="0">
                <a:solidFill>
                  <a:srgbClr val="003B5C"/>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F3D5786-7468-41DC-AE8B-F5019C09FFB9}"/>
              </a:ext>
            </a:extLst>
          </p:cNvPr>
          <p:cNvSpPr>
            <a:spLocks noGrp="1"/>
          </p:cNvSpPr>
          <p:nvPr>
            <p:ph sz="half" idx="14" hasCustomPrompt="1"/>
          </p:nvPr>
        </p:nvSpPr>
        <p:spPr>
          <a:xfrm>
            <a:off x="50172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8684710F-6534-4AEF-96EC-CC66BCF69602}"/>
              </a:ext>
            </a:extLst>
          </p:cNvPr>
          <p:cNvSpPr txBox="1">
            <a:spLocks/>
          </p:cNvSpPr>
          <p:nvPr userDrawn="1"/>
        </p:nvSpPr>
        <p:spPr>
          <a:xfrm>
            <a:off x="50172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a:t>
            </a:r>
            <a:endParaRPr lang="en-US" dirty="0"/>
          </a:p>
        </p:txBody>
      </p:sp>
      <p:sp>
        <p:nvSpPr>
          <p:cNvPr id="14" name="Content Placeholder 2">
            <a:extLst>
              <a:ext uri="{FF2B5EF4-FFF2-40B4-BE49-F238E27FC236}">
                <a16:creationId xmlns:a16="http://schemas.microsoft.com/office/drawing/2014/main" id="{CA54D7FE-F473-4891-9979-DE2F8ABB270A}"/>
              </a:ext>
            </a:extLst>
          </p:cNvPr>
          <p:cNvSpPr>
            <a:spLocks noGrp="1"/>
          </p:cNvSpPr>
          <p:nvPr>
            <p:ph sz="half" idx="15" hasCustomPrompt="1"/>
          </p:nvPr>
        </p:nvSpPr>
        <p:spPr>
          <a:xfrm>
            <a:off x="97924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6CCAC457-51FE-4FDA-8D19-473041877A0D}"/>
              </a:ext>
            </a:extLst>
          </p:cNvPr>
          <p:cNvSpPr txBox="1">
            <a:spLocks/>
          </p:cNvSpPr>
          <p:nvPr userDrawn="1"/>
        </p:nvSpPr>
        <p:spPr>
          <a:xfrm>
            <a:off x="97924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a:t>
            </a:r>
            <a:endParaRPr lang="en-US" dirty="0"/>
          </a:p>
        </p:txBody>
      </p:sp>
      <p:pic>
        <p:nvPicPr>
          <p:cNvPr id="16" name="Picture 15">
            <a:extLst>
              <a:ext uri="{FF2B5EF4-FFF2-40B4-BE49-F238E27FC236}">
                <a16:creationId xmlns:a16="http://schemas.microsoft.com/office/drawing/2014/main" id="{C8DE3236-6321-4AD4-813F-026D5D3C464D}"/>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4947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234D80-F162-4444-90AC-C027D214E383}"/>
              </a:ext>
            </a:extLst>
          </p:cNvPr>
          <p:cNvSpPr/>
          <p:nvPr userDrawn="1"/>
        </p:nvSpPr>
        <p:spPr>
          <a:xfrm>
            <a:off x="5443" y="-7554"/>
            <a:ext cx="6809014" cy="8229599"/>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Picture Placeholder 2">
            <a:extLst>
              <a:ext uri="{FF2B5EF4-FFF2-40B4-BE49-F238E27FC236}">
                <a16:creationId xmlns:a16="http://schemas.microsoft.com/office/drawing/2014/main" id="{2921C1C2-4E46-4F17-A971-951C9AA8442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pic>
        <p:nvPicPr>
          <p:cNvPr id="10" name="Picture 9">
            <a:extLst>
              <a:ext uri="{FF2B5EF4-FFF2-40B4-BE49-F238E27FC236}">
                <a16:creationId xmlns:a16="http://schemas.microsoft.com/office/drawing/2014/main" id="{CBFB50A0-3AD9-4670-80E0-716B369FA0A6}"/>
              </a:ext>
            </a:extLst>
          </p:cNvPr>
          <p:cNvPicPr>
            <a:picLocks noChangeAspect="1"/>
          </p:cNvPicPr>
          <p:nvPr userDrawn="1"/>
        </p:nvPicPr>
        <p:blipFill>
          <a:blip r:embed="rId2"/>
          <a:srcRect/>
          <a:stretch/>
        </p:blipFill>
        <p:spPr>
          <a:xfrm>
            <a:off x="0" y="6616611"/>
            <a:ext cx="4381500" cy="1612989"/>
          </a:xfrm>
          <a:prstGeom prst="rect">
            <a:avLst/>
          </a:prstGeom>
        </p:spPr>
      </p:pic>
      <p:sp>
        <p:nvSpPr>
          <p:cNvPr id="11" name="Content Placeholder 2">
            <a:extLst>
              <a:ext uri="{FF2B5EF4-FFF2-40B4-BE49-F238E27FC236}">
                <a16:creationId xmlns:a16="http://schemas.microsoft.com/office/drawing/2014/main" id="{11C5DE34-BE08-4832-A3A6-4C716B357549}"/>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C62DE93-D353-456B-9076-0DF48A66BA0C}"/>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3B5C"/>
                </a:solidFill>
                <a:latin typeface="Gt america lt"/>
              </a:defRPr>
            </a:lvl1pPr>
          </a:lstStyle>
          <a:p>
            <a:r>
              <a:rPr lang="en-US" dirty="0"/>
              <a:t>Headline Here</a:t>
            </a:r>
          </a:p>
        </p:txBody>
      </p:sp>
    </p:spTree>
    <p:extLst>
      <p:ext uri="{BB962C8B-B14F-4D97-AF65-F5344CB8AC3E}">
        <p14:creationId xmlns:p14="http://schemas.microsoft.com/office/powerpoint/2010/main" val="328992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0" y="1203848"/>
            <a:ext cx="8216900" cy="5323952"/>
          </a:xfrm>
          <a:prstGeom prst="rect">
            <a:avLst/>
          </a:prstGeom>
        </p:spPr>
        <p:txBody>
          <a:bodyPr/>
          <a:lstStyle>
            <a:lvl1pPr>
              <a:defRPr sz="2400" b="0" i="0">
                <a:solidFill>
                  <a:srgbClr val="003B5C"/>
                </a:solidFill>
                <a:latin typeface="+mn-lt"/>
              </a:defRPr>
            </a:lvl1pPr>
            <a:lvl2pPr>
              <a:defRPr sz="1100" b="0" i="0">
                <a:solidFill>
                  <a:srgbClr val="003B5C"/>
                </a:solidFill>
                <a:latin typeface="+mn-lt"/>
              </a:defRPr>
            </a:lvl2pPr>
            <a:lvl3pPr>
              <a:defRPr sz="1100" b="0" i="0">
                <a:solidFill>
                  <a:srgbClr val="003B5C"/>
                </a:solidFill>
                <a:latin typeface="+mn-lt"/>
              </a:defRPr>
            </a:lvl3pPr>
            <a:lvl4pPr>
              <a:defRPr sz="1100" b="0" i="0">
                <a:solidFill>
                  <a:srgbClr val="003B5C"/>
                </a:solidFill>
                <a:latin typeface="+mn-lt"/>
              </a:defRPr>
            </a:lvl4pPr>
            <a:lvl5pPr>
              <a:defRPr sz="1100" b="0" i="0">
                <a:solidFill>
                  <a:srgbClr val="003B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81C73271-B753-425C-886A-4C621228A48E}"/>
              </a:ext>
            </a:extLst>
          </p:cNvPr>
          <p:cNvSpPr/>
          <p:nvPr userDrawn="1"/>
        </p:nvSpPr>
        <p:spPr>
          <a:xfrm>
            <a:off x="9512301" y="0"/>
            <a:ext cx="5118100" cy="8229600"/>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itle 1">
            <a:extLst>
              <a:ext uri="{FF2B5EF4-FFF2-40B4-BE49-F238E27FC236}">
                <a16:creationId xmlns:a16="http://schemas.microsoft.com/office/drawing/2014/main" id="{BF4AC3BB-0D3E-4884-BBE9-AF1C4F90D163}"/>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3B5C"/>
                </a:solidFill>
              </a:rPr>
              <a:t>Headline Here</a:t>
            </a:r>
          </a:p>
        </p:txBody>
      </p:sp>
      <p:pic>
        <p:nvPicPr>
          <p:cNvPr id="12" name="Picture 11">
            <a:extLst>
              <a:ext uri="{FF2B5EF4-FFF2-40B4-BE49-F238E27FC236}">
                <a16:creationId xmlns:a16="http://schemas.microsoft.com/office/drawing/2014/main" id="{A52742A1-38E7-41BC-8606-E45EE30A21AA}"/>
              </a:ext>
            </a:extLst>
          </p:cNvPr>
          <p:cNvPicPr>
            <a:picLocks noChangeAspect="1"/>
          </p:cNvPicPr>
          <p:nvPr userDrawn="1"/>
        </p:nvPicPr>
        <p:blipFill>
          <a:blip r:embed="rId2"/>
          <a:srcRect/>
          <a:stretch/>
        </p:blipFill>
        <p:spPr>
          <a:xfrm>
            <a:off x="0" y="6616611"/>
            <a:ext cx="4381500" cy="1612989"/>
          </a:xfrm>
          <a:prstGeom prst="rect">
            <a:avLst/>
          </a:prstGeom>
        </p:spPr>
      </p:pic>
      <p:sp>
        <p:nvSpPr>
          <p:cNvPr id="13" name="Text Placeholder 2">
            <a:extLst>
              <a:ext uri="{FF2B5EF4-FFF2-40B4-BE49-F238E27FC236}">
                <a16:creationId xmlns:a16="http://schemas.microsoft.com/office/drawing/2014/main" id="{B47B0E80-C246-4276-8C9C-E4880DAAC719}"/>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42190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DBF5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EA554B-9679-4518-AD53-1F2431B02C53}"/>
              </a:ext>
            </a:extLst>
          </p:cNvPr>
          <p:cNvPicPr>
            <a:picLocks noChangeAspect="1"/>
          </p:cNvPicPr>
          <p:nvPr userDrawn="1"/>
        </p:nvPicPr>
        <p:blipFill>
          <a:blip r:embed="rId2"/>
          <a:srcRect/>
          <a:stretch/>
        </p:blipFill>
        <p:spPr>
          <a:xfrm>
            <a:off x="10972798" y="-1"/>
            <a:ext cx="3657602" cy="8229601"/>
          </a:xfrm>
          <a:prstGeom prst="rect">
            <a:avLst/>
          </a:prstGeom>
        </p:spPr>
      </p:pic>
      <p:sp>
        <p:nvSpPr>
          <p:cNvPr id="13" name="Content Placeholder 2">
            <a:extLst>
              <a:ext uri="{FF2B5EF4-FFF2-40B4-BE49-F238E27FC236}">
                <a16:creationId xmlns:a16="http://schemas.microsoft.com/office/drawing/2014/main" id="{5CC7FDBD-B205-4DF7-AB63-5DB2CD07A85B}"/>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pic>
        <p:nvPicPr>
          <p:cNvPr id="16" name="Picture 15">
            <a:extLst>
              <a:ext uri="{FF2B5EF4-FFF2-40B4-BE49-F238E27FC236}">
                <a16:creationId xmlns:a16="http://schemas.microsoft.com/office/drawing/2014/main" id="{8B2BFC59-8366-4710-B72B-3B9EB6216080}"/>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271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780CB7B-4A1E-43E3-B2DF-1C0865B4E1E7}"/>
              </a:ext>
            </a:extLst>
          </p:cNvPr>
          <p:cNvPicPr>
            <a:picLocks noChangeAspect="1"/>
          </p:cNvPicPr>
          <p:nvPr userDrawn="1"/>
        </p:nvPicPr>
        <p:blipFill>
          <a:blip r:embed="rId2"/>
          <a:stretch>
            <a:fillRect/>
          </a:stretch>
        </p:blipFill>
        <p:spPr>
          <a:xfrm>
            <a:off x="0" y="5486400"/>
            <a:ext cx="14630400" cy="2743200"/>
          </a:xfrm>
          <a:prstGeom prst="rect">
            <a:avLst/>
          </a:prstGeom>
        </p:spPr>
      </p:pic>
      <p:pic>
        <p:nvPicPr>
          <p:cNvPr id="9" name="Picture 8">
            <a:extLst>
              <a:ext uri="{FF2B5EF4-FFF2-40B4-BE49-F238E27FC236}">
                <a16:creationId xmlns:a16="http://schemas.microsoft.com/office/drawing/2014/main" id="{8CF1376F-F179-4D78-A57E-CFD410C21EC0}"/>
              </a:ext>
            </a:extLst>
          </p:cNvPr>
          <p:cNvPicPr>
            <a:picLocks noChangeAspect="1"/>
          </p:cNvPicPr>
          <p:nvPr userDrawn="1"/>
        </p:nvPicPr>
        <p:blipFill>
          <a:blip r:embed="rId3"/>
          <a:srcRect/>
          <a:stretch/>
        </p:blipFill>
        <p:spPr>
          <a:xfrm>
            <a:off x="1269221" y="685574"/>
            <a:ext cx="12091959" cy="4451487"/>
          </a:xfrm>
          <a:prstGeom prst="rect">
            <a:avLst/>
          </a:prstGeom>
        </p:spPr>
      </p:pic>
    </p:spTree>
    <p:extLst>
      <p:ext uri="{BB962C8B-B14F-4D97-AF65-F5344CB8AC3E}">
        <p14:creationId xmlns:p14="http://schemas.microsoft.com/office/powerpoint/2010/main" val="32530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9F516-0712-4F89-A079-E301F8701612}"/>
              </a:ext>
            </a:extLst>
          </p:cNvPr>
          <p:cNvPicPr>
            <a:picLocks noChangeAspect="1"/>
          </p:cNvPicPr>
          <p:nvPr userDrawn="1"/>
        </p:nvPicPr>
        <p:blipFill>
          <a:blip r:embed="rId2"/>
          <a:srcRect/>
          <a:stretch/>
        </p:blipFill>
        <p:spPr>
          <a:xfrm>
            <a:off x="0" y="0"/>
            <a:ext cx="4381500" cy="1612989"/>
          </a:xfrm>
          <a:prstGeom prst="rect">
            <a:avLst/>
          </a:prstGeom>
        </p:spPr>
      </p:pic>
      <p:sp>
        <p:nvSpPr>
          <p:cNvPr id="9" name="Title 1">
            <a:extLst>
              <a:ext uri="{FF2B5EF4-FFF2-40B4-BE49-F238E27FC236}">
                <a16:creationId xmlns:a16="http://schemas.microsoft.com/office/drawing/2014/main" id="{B6B9EF34-AB18-482D-8674-1BD103B017E3}"/>
              </a:ext>
            </a:extLst>
          </p:cNvPr>
          <p:cNvSpPr>
            <a:spLocks noGrp="1"/>
          </p:cNvSpPr>
          <p:nvPr>
            <p:ph type="title" hasCustomPrompt="1"/>
          </p:nvPr>
        </p:nvSpPr>
        <p:spPr>
          <a:xfrm>
            <a:off x="114100" y="2705100"/>
            <a:ext cx="12617450" cy="1283753"/>
          </a:xfrm>
          <a:prstGeom prst="rect">
            <a:avLst/>
          </a:prstGeom>
        </p:spPr>
        <p:txBody>
          <a:bodyPr anchor="b">
            <a:normAutofit/>
          </a:bodyPr>
          <a:lstStyle>
            <a:lvl1pPr>
              <a:defRPr sz="5600" b="0" i="0" baseline="0">
                <a:solidFill>
                  <a:srgbClr val="004F91"/>
                </a:solidFill>
                <a:latin typeface="Gt america lt"/>
              </a:defRPr>
            </a:lvl1pPr>
          </a:lstStyle>
          <a:p>
            <a:r>
              <a:rPr lang="en-US" dirty="0"/>
              <a:t>Presentation Title</a:t>
            </a:r>
          </a:p>
        </p:txBody>
      </p:sp>
      <p:sp>
        <p:nvSpPr>
          <p:cNvPr id="10" name="Subtitle 2">
            <a:extLst>
              <a:ext uri="{FF2B5EF4-FFF2-40B4-BE49-F238E27FC236}">
                <a16:creationId xmlns:a16="http://schemas.microsoft.com/office/drawing/2014/main" id="{F8C4FFAA-497E-4F19-A56E-8C6AA9C79B5E}"/>
              </a:ext>
            </a:extLst>
          </p:cNvPr>
          <p:cNvSpPr>
            <a:spLocks noGrp="1"/>
          </p:cNvSpPr>
          <p:nvPr>
            <p:ph type="subTitle" idx="1" hasCustomPrompt="1"/>
          </p:nvPr>
        </p:nvSpPr>
        <p:spPr>
          <a:xfrm>
            <a:off x="114100" y="4240748"/>
            <a:ext cx="12617450" cy="724952"/>
          </a:xfrm>
          <a:prstGeom prst="rect">
            <a:avLst/>
          </a:prstGeom>
        </p:spPr>
        <p:txBody>
          <a:bodyPr>
            <a:normAutofit/>
          </a:bodyPr>
          <a:lstStyle>
            <a:lvl1pPr marL="0" indent="0" algn="l">
              <a:buNone/>
              <a:defRPr sz="2400" b="0" i="0">
                <a:solidFill>
                  <a:srgbClr val="004F91"/>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1" name="Picture 10" descr="Background pattern&#10;&#10;Description automatically generated">
            <a:extLst>
              <a:ext uri="{FF2B5EF4-FFF2-40B4-BE49-F238E27FC236}">
                <a16:creationId xmlns:a16="http://schemas.microsoft.com/office/drawing/2014/main" id="{9D206926-1B5C-41EE-BD79-9C8F9CDFF46D}"/>
              </a:ext>
            </a:extLst>
          </p:cNvPr>
          <p:cNvPicPr>
            <a:picLocks noChangeAspect="1"/>
          </p:cNvPicPr>
          <p:nvPr userDrawn="1"/>
        </p:nvPicPr>
        <p:blipFill>
          <a:blip r:embed="rId3"/>
          <a:stretch>
            <a:fillRect/>
          </a:stretch>
        </p:blipFill>
        <p:spPr>
          <a:xfrm>
            <a:off x="0" y="5486400"/>
            <a:ext cx="14630400" cy="2743200"/>
          </a:xfrm>
          <a:prstGeom prst="rect">
            <a:avLst/>
          </a:prstGeom>
        </p:spPr>
      </p:pic>
    </p:spTree>
    <p:extLst>
      <p:ext uri="{BB962C8B-B14F-4D97-AF65-F5344CB8AC3E}">
        <p14:creationId xmlns:p14="http://schemas.microsoft.com/office/powerpoint/2010/main" val="25897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54389"/>
      </p:ext>
    </p:extLst>
  </p:cSld>
  <p:clrMap bg1="lt1" tx1="dk1" bg2="lt2" tx2="dk2" accent1="accent1" accent2="accent2" accent3="accent3" accent4="accent4" accent5="accent5" accent6="accent6" hlink="hlink" folHlink="folHlink"/>
  <p:sldLayoutIdLst>
    <p:sldLayoutId id="2147483664" r:id="rId1"/>
    <p:sldLayoutId id="2147483655" r:id="rId2"/>
    <p:sldLayoutId id="2147483663" r:id="rId3"/>
    <p:sldLayoutId id="2147483661" r:id="rId4"/>
    <p:sldLayoutId id="2147483656" r:id="rId5"/>
    <p:sldLayoutId id="2147483658" r:id="rId6"/>
    <p:sldLayoutId id="214748365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821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0844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463DC-4D5C-C7F1-44B8-6E388AD849CD}"/>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AD59E1-7AD5-D789-F2CE-A0EAB0018CC9}"/>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8D54F-97E3-420C-B3F2-49A7E9F842B9}"/>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7290A0AF-6159-450C-BA54-1C312813A554}" type="datetimeFigureOut">
              <a:rPr lang="en-US" smtClean="0"/>
              <a:t>7/19/2022</a:t>
            </a:fld>
            <a:endParaRPr lang="en-US"/>
          </a:p>
        </p:txBody>
      </p:sp>
      <p:sp>
        <p:nvSpPr>
          <p:cNvPr id="5" name="Footer Placeholder 4">
            <a:extLst>
              <a:ext uri="{FF2B5EF4-FFF2-40B4-BE49-F238E27FC236}">
                <a16:creationId xmlns:a16="http://schemas.microsoft.com/office/drawing/2014/main" id="{FD08EE6C-3595-1705-F6E9-A0F93633E2E4}"/>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3F0CE7-ABB0-CB2B-5D57-3883C42C3817}"/>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E97A3D6C-3B7E-46E1-BBA7-43CABF8025B8}" type="slidenum">
              <a:rPr lang="en-US" smtClean="0"/>
              <a:t>‹#›</a:t>
            </a:fld>
            <a:endParaRPr lang="en-US"/>
          </a:p>
        </p:txBody>
      </p:sp>
    </p:spTree>
    <p:extLst>
      <p:ext uri="{BB962C8B-B14F-4D97-AF65-F5344CB8AC3E}">
        <p14:creationId xmlns:p14="http://schemas.microsoft.com/office/powerpoint/2010/main" val="26281759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0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0DD0C-9A80-EBED-1428-982292E5D8A7}"/>
              </a:ext>
            </a:extLst>
          </p:cNvPr>
          <p:cNvSpPr>
            <a:spLocks noGrp="1"/>
          </p:cNvSpPr>
          <p:nvPr>
            <p:ph type="title"/>
          </p:nvPr>
        </p:nvSpPr>
        <p:spPr>
          <a:xfrm>
            <a:off x="914401" y="963990"/>
            <a:ext cx="6377443" cy="1590675"/>
          </a:xfrm>
        </p:spPr>
        <p:txBody>
          <a:bodyPr vert="horz" lIns="91440" tIns="45720" rIns="91440" bIns="45720" rtlCol="0" anchor="ctr">
            <a:normAutofit/>
          </a:bodyPr>
          <a:lstStyle/>
          <a:p>
            <a:r>
              <a:rPr lang="en-US" sz="4400">
                <a:solidFill>
                  <a:schemeClr val="tx1"/>
                </a:solidFill>
                <a:latin typeface="+mj-lt"/>
              </a:rPr>
              <a:t>Red Bull &amp; GoPro</a:t>
            </a:r>
          </a:p>
        </p:txBody>
      </p:sp>
      <p:sp>
        <p:nvSpPr>
          <p:cNvPr id="2" name="Content Placeholder 1">
            <a:extLst>
              <a:ext uri="{FF2B5EF4-FFF2-40B4-BE49-F238E27FC236}">
                <a16:creationId xmlns:a16="http://schemas.microsoft.com/office/drawing/2014/main" id="{196D7676-7AA3-8F86-B323-8679A88F740D}"/>
              </a:ext>
            </a:extLst>
          </p:cNvPr>
          <p:cNvSpPr>
            <a:spLocks noGrp="1"/>
          </p:cNvSpPr>
          <p:nvPr>
            <p:ph idx="10"/>
          </p:nvPr>
        </p:nvSpPr>
        <p:spPr>
          <a:xfrm>
            <a:off x="914400" y="2734821"/>
            <a:ext cx="6377451" cy="4051104"/>
          </a:xfrm>
        </p:spPr>
        <p:txBody>
          <a:bodyPr vert="horz" lIns="91440" tIns="45720" rIns="91440" bIns="45720" rtlCol="0" anchor="t">
            <a:normAutofit/>
          </a:bodyPr>
          <a:lstStyle/>
          <a:p>
            <a:pPr indent="-228600">
              <a:buFont typeface="Arial" panose="020B0604020202020204" pitchFamily="34" charset="0"/>
              <a:buChar char="•"/>
            </a:pPr>
            <a:r>
              <a:rPr lang="en-US" sz="2200" dirty="0">
                <a:solidFill>
                  <a:schemeClr val="tx1"/>
                </a:solidFill>
                <a:latin typeface="+mn-lt"/>
              </a:rPr>
              <a:t>Partnership began in 2012</a:t>
            </a:r>
          </a:p>
          <a:p>
            <a:pPr indent="-228600">
              <a:buFont typeface="Arial" panose="020B0604020202020204" pitchFamily="34" charset="0"/>
              <a:buChar char="•"/>
            </a:pPr>
            <a:r>
              <a:rPr lang="en-US" sz="2200" dirty="0">
                <a:solidFill>
                  <a:schemeClr val="tx1"/>
                </a:solidFill>
                <a:latin typeface="+mn-lt"/>
              </a:rPr>
              <a:t>Formed Strategic Alliance for extreme sports events</a:t>
            </a:r>
          </a:p>
          <a:p>
            <a:pPr indent="-228600">
              <a:buFont typeface="Arial" panose="020B0604020202020204" pitchFamily="34" charset="0"/>
              <a:buChar char="•"/>
            </a:pPr>
            <a:r>
              <a:rPr lang="en-US" sz="2200" dirty="0">
                <a:solidFill>
                  <a:schemeClr val="tx1"/>
                </a:solidFill>
                <a:latin typeface="+mn-lt"/>
              </a:rPr>
              <a:t>Connect to audiences who seek high-level thrills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336" y="-2409"/>
            <a:ext cx="6731064" cy="700833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6A33BA6-3927-1F9E-64CF-B16FB119887A}"/>
              </a:ext>
            </a:extLst>
          </p:cNvPr>
          <p:cNvPicPr>
            <a:picLocks noChangeAspect="1"/>
          </p:cNvPicPr>
          <p:nvPr/>
        </p:nvPicPr>
        <p:blipFill rotWithShape="1">
          <a:blip r:embed="rId2"/>
          <a:srcRect l="42603" r="6154" b="1"/>
          <a:stretch/>
        </p:blipFill>
        <p:spPr>
          <a:xfrm>
            <a:off x="8100169" y="-2"/>
            <a:ext cx="6530231" cy="6785927"/>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4456622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E4194-3826-B5C6-7C8C-55C09F33B78F}"/>
              </a:ext>
            </a:extLst>
          </p:cNvPr>
          <p:cNvSpPr>
            <a:spLocks noGrp="1"/>
          </p:cNvSpPr>
          <p:nvPr>
            <p:ph type="title"/>
          </p:nvPr>
        </p:nvSpPr>
        <p:spPr>
          <a:xfrm>
            <a:off x="914401" y="963990"/>
            <a:ext cx="6377443" cy="1590675"/>
          </a:xfrm>
        </p:spPr>
        <p:txBody>
          <a:bodyPr vert="horz" lIns="91440" tIns="45720" rIns="91440" bIns="45720" rtlCol="0" anchor="ctr">
            <a:normAutofit/>
          </a:bodyPr>
          <a:lstStyle/>
          <a:p>
            <a:r>
              <a:rPr lang="en-US" sz="4400" kern="1200" dirty="0">
                <a:solidFill>
                  <a:schemeClr val="tx1"/>
                </a:solidFill>
                <a:latin typeface="+mj-lt"/>
                <a:ea typeface="+mj-ea"/>
                <a:cs typeface="+mj-cs"/>
              </a:rPr>
              <a:t>Apple Pay &amp; MC</a:t>
            </a:r>
          </a:p>
        </p:txBody>
      </p:sp>
      <p:sp>
        <p:nvSpPr>
          <p:cNvPr id="2" name="Content Placeholder 1">
            <a:extLst>
              <a:ext uri="{FF2B5EF4-FFF2-40B4-BE49-F238E27FC236}">
                <a16:creationId xmlns:a16="http://schemas.microsoft.com/office/drawing/2014/main" id="{4389A2F3-B3E2-43EE-8B35-DE2DBFCEAFE3}"/>
              </a:ext>
            </a:extLst>
          </p:cNvPr>
          <p:cNvSpPr>
            <a:spLocks noGrp="1"/>
          </p:cNvSpPr>
          <p:nvPr>
            <p:ph idx="10"/>
          </p:nvPr>
        </p:nvSpPr>
        <p:spPr>
          <a:xfrm>
            <a:off x="914400" y="2734821"/>
            <a:ext cx="6377451" cy="4051104"/>
          </a:xfrm>
        </p:spPr>
        <p:txBody>
          <a:bodyPr vert="horz" lIns="91440" tIns="45720" rIns="91440" bIns="45720" rtlCol="0" anchor="t">
            <a:normAutofit/>
          </a:bodyPr>
          <a:lstStyle/>
          <a:p>
            <a:pPr indent="-228600">
              <a:buFont typeface="Arial" panose="020B0604020202020204" pitchFamily="34" charset="0"/>
              <a:buChar char="•"/>
            </a:pPr>
            <a:r>
              <a:rPr lang="en-US" sz="2200" dirty="0">
                <a:solidFill>
                  <a:schemeClr val="tx1"/>
                </a:solidFill>
                <a:latin typeface="+mn-lt"/>
              </a:rPr>
              <a:t>Apple Pay system has changed the way people use their credit cards forever!</a:t>
            </a:r>
          </a:p>
          <a:p>
            <a:pPr indent="-228600">
              <a:buFont typeface="Arial" panose="020B0604020202020204" pitchFamily="34" charset="0"/>
              <a:buChar char="•"/>
            </a:pPr>
            <a:r>
              <a:rPr lang="en-US" sz="2200" dirty="0">
                <a:solidFill>
                  <a:schemeClr val="tx1"/>
                </a:solidFill>
                <a:latin typeface="+mn-lt"/>
              </a:rPr>
              <a:t>MC was the first company willing to support the new technology.</a:t>
            </a:r>
          </a:p>
          <a:p>
            <a:pPr indent="-228600">
              <a:buFont typeface="Arial" panose="020B0604020202020204" pitchFamily="34" charset="0"/>
              <a:buChar char="•"/>
            </a:pPr>
            <a:r>
              <a:rPr lang="en-US" sz="2200" dirty="0">
                <a:solidFill>
                  <a:schemeClr val="tx1"/>
                </a:solidFill>
                <a:latin typeface="+mn-lt"/>
              </a:rPr>
              <a:t>Only MC customers could pair their card with iPhone</a:t>
            </a:r>
          </a:p>
          <a:p>
            <a:pPr indent="-228600">
              <a:buFont typeface="Arial" panose="020B0604020202020204" pitchFamily="34" charset="0"/>
              <a:buChar char="•"/>
            </a:pPr>
            <a:r>
              <a:rPr lang="en-US" sz="2200" dirty="0">
                <a:solidFill>
                  <a:schemeClr val="tx1"/>
                </a:solidFill>
                <a:latin typeface="+mn-lt"/>
              </a:rPr>
              <a:t>NOW they have launched Apple Card credit card</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336" y="-2409"/>
            <a:ext cx="6731064" cy="700833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169" y="-2"/>
            <a:ext cx="6530231" cy="678592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270B79A-6D87-7801-3FF1-A6A55D1F785A}"/>
              </a:ext>
            </a:extLst>
          </p:cNvPr>
          <p:cNvPicPr>
            <a:picLocks noChangeAspect="1"/>
          </p:cNvPicPr>
          <p:nvPr/>
        </p:nvPicPr>
        <p:blipFill>
          <a:blip r:embed="rId2"/>
          <a:stretch>
            <a:fillRect/>
          </a:stretch>
        </p:blipFill>
        <p:spPr>
          <a:xfrm>
            <a:off x="9460868" y="1591709"/>
            <a:ext cx="4556148" cy="2915934"/>
          </a:xfrm>
          <a:prstGeom prst="rect">
            <a:avLst/>
          </a:prstGeom>
        </p:spPr>
      </p:pic>
    </p:spTree>
    <p:extLst>
      <p:ext uri="{BB962C8B-B14F-4D97-AF65-F5344CB8AC3E}">
        <p14:creationId xmlns:p14="http://schemas.microsoft.com/office/powerpoint/2010/main" val="8628913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09"/>
            <a:ext cx="6731064" cy="700833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9" y="-2"/>
            <a:ext cx="6530230" cy="6785927"/>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D21467D-397A-7F81-A3FA-533DFC9FF692}"/>
              </a:ext>
            </a:extLst>
          </p:cNvPr>
          <p:cNvSpPr>
            <a:spLocks noGrp="1"/>
          </p:cNvSpPr>
          <p:nvPr>
            <p:ph type="title"/>
          </p:nvPr>
        </p:nvSpPr>
        <p:spPr>
          <a:xfrm>
            <a:off x="900290" y="759588"/>
            <a:ext cx="4875172" cy="1252090"/>
          </a:xfrm>
        </p:spPr>
        <p:txBody>
          <a:bodyPr vert="horz" lIns="91440" tIns="45720" rIns="91440" bIns="45720" rtlCol="0" anchor="ctr">
            <a:normAutofit/>
          </a:bodyPr>
          <a:lstStyle/>
          <a:p>
            <a:r>
              <a:rPr lang="en-US" sz="4300" kern="1200">
                <a:solidFill>
                  <a:schemeClr val="tx1"/>
                </a:solidFill>
                <a:latin typeface="+mj-lt"/>
                <a:ea typeface="+mj-ea"/>
                <a:cs typeface="+mj-cs"/>
              </a:rPr>
              <a:t>Types of Alliances</a:t>
            </a:r>
          </a:p>
        </p:txBody>
      </p:sp>
      <p:sp>
        <p:nvSpPr>
          <p:cNvPr id="2" name="Content Placeholder 1">
            <a:extLst>
              <a:ext uri="{FF2B5EF4-FFF2-40B4-BE49-F238E27FC236}">
                <a16:creationId xmlns:a16="http://schemas.microsoft.com/office/drawing/2014/main" id="{07DB2045-55AA-67D9-77DF-F61563B2CE26}"/>
              </a:ext>
            </a:extLst>
          </p:cNvPr>
          <p:cNvSpPr>
            <a:spLocks noGrp="1"/>
          </p:cNvSpPr>
          <p:nvPr>
            <p:ph idx="10"/>
          </p:nvPr>
        </p:nvSpPr>
        <p:spPr>
          <a:xfrm>
            <a:off x="622168" y="2129246"/>
            <a:ext cx="4877291" cy="3304903"/>
          </a:xfrm>
        </p:spPr>
        <p:txBody>
          <a:bodyPr vert="horz" lIns="91440" tIns="45720" rIns="91440" bIns="45720" rtlCol="0" anchor="t">
            <a:normAutofit/>
          </a:bodyPr>
          <a:lstStyle/>
          <a:p>
            <a:pPr marL="742950" indent="-228600">
              <a:buFont typeface="Arial" panose="020B0604020202020204" pitchFamily="34" charset="0"/>
              <a:buChar char="•"/>
            </a:pPr>
            <a:r>
              <a:rPr lang="en-US" sz="2200">
                <a:solidFill>
                  <a:schemeClr val="tx1"/>
                </a:solidFill>
                <a:latin typeface="+mn-lt"/>
              </a:rPr>
              <a:t>Joint ventures</a:t>
            </a:r>
          </a:p>
          <a:p>
            <a:pPr marL="742950" indent="-228600">
              <a:buFont typeface="Arial" panose="020B0604020202020204" pitchFamily="34" charset="0"/>
              <a:buChar char="•"/>
            </a:pPr>
            <a:r>
              <a:rPr lang="en-US" sz="2200">
                <a:solidFill>
                  <a:schemeClr val="tx1"/>
                </a:solidFill>
                <a:latin typeface="+mn-lt"/>
              </a:rPr>
              <a:t>Equity alliances</a:t>
            </a:r>
          </a:p>
          <a:p>
            <a:pPr marL="742950" indent="-228600">
              <a:buFont typeface="Arial" panose="020B0604020202020204" pitchFamily="34" charset="0"/>
              <a:buChar char="•"/>
            </a:pPr>
            <a:r>
              <a:rPr lang="en-US" sz="2200">
                <a:solidFill>
                  <a:schemeClr val="tx1"/>
                </a:solidFill>
                <a:latin typeface="+mn-lt"/>
              </a:rPr>
              <a:t>Non-equity alliances</a:t>
            </a:r>
          </a:p>
        </p:txBody>
      </p:sp>
      <p:pic>
        <p:nvPicPr>
          <p:cNvPr id="5" name="Picture 4">
            <a:extLst>
              <a:ext uri="{FF2B5EF4-FFF2-40B4-BE49-F238E27FC236}">
                <a16:creationId xmlns:a16="http://schemas.microsoft.com/office/drawing/2014/main" id="{5ED4546A-681D-2809-C65C-700C2F8EE154}"/>
              </a:ext>
            </a:extLst>
          </p:cNvPr>
          <p:cNvPicPr>
            <a:picLocks noChangeAspect="1"/>
          </p:cNvPicPr>
          <p:nvPr/>
        </p:nvPicPr>
        <p:blipFill>
          <a:blip r:embed="rId2"/>
          <a:stretch>
            <a:fillRect/>
          </a:stretch>
        </p:blipFill>
        <p:spPr>
          <a:xfrm>
            <a:off x="7245721" y="2103957"/>
            <a:ext cx="6612925" cy="3670173"/>
          </a:xfrm>
          <a:prstGeom prst="rect">
            <a:avLst/>
          </a:prstGeom>
        </p:spPr>
      </p:pic>
    </p:spTree>
    <p:extLst>
      <p:ext uri="{BB962C8B-B14F-4D97-AF65-F5344CB8AC3E}">
        <p14:creationId xmlns:p14="http://schemas.microsoft.com/office/powerpoint/2010/main" val="404843660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C7445A-ED6D-5F1D-6303-2443FD5FC7D4}"/>
              </a:ext>
            </a:extLst>
          </p:cNvPr>
          <p:cNvSpPr>
            <a:spLocks noGrp="1"/>
          </p:cNvSpPr>
          <p:nvPr>
            <p:ph type="title"/>
          </p:nvPr>
        </p:nvSpPr>
        <p:spPr>
          <a:xfrm>
            <a:off x="961318" y="1675546"/>
            <a:ext cx="5887538" cy="1590676"/>
          </a:xfrm>
        </p:spPr>
        <p:txBody>
          <a:bodyPr vert="horz" lIns="91440" tIns="45720" rIns="91440" bIns="45720" rtlCol="0" anchor="ctr">
            <a:normAutofit/>
          </a:bodyPr>
          <a:lstStyle/>
          <a:p>
            <a:r>
              <a:rPr lang="en-US" sz="4400" kern="1200">
                <a:solidFill>
                  <a:schemeClr val="tx1"/>
                </a:solidFill>
                <a:latin typeface="+mj-lt"/>
                <a:ea typeface="+mj-ea"/>
                <a:cs typeface="+mj-cs"/>
              </a:rPr>
              <a:t>Partnerships</a:t>
            </a:r>
          </a:p>
        </p:txBody>
      </p:sp>
      <p:sp>
        <p:nvSpPr>
          <p:cNvPr id="7" name="Content Placeholder 6">
            <a:extLst>
              <a:ext uri="{FF2B5EF4-FFF2-40B4-BE49-F238E27FC236}">
                <a16:creationId xmlns:a16="http://schemas.microsoft.com/office/drawing/2014/main" id="{6C41CAD8-DC0E-38E1-8AE0-4CE2B14D412A}"/>
              </a:ext>
            </a:extLst>
          </p:cNvPr>
          <p:cNvSpPr>
            <a:spLocks noGrp="1"/>
          </p:cNvSpPr>
          <p:nvPr>
            <p:ph idx="10"/>
          </p:nvPr>
        </p:nvSpPr>
        <p:spPr>
          <a:xfrm>
            <a:off x="966651" y="3446378"/>
            <a:ext cx="6007603" cy="3818021"/>
          </a:xfrm>
        </p:spPr>
        <p:txBody>
          <a:bodyPr vert="horz" lIns="91440" tIns="45720" rIns="91440" bIns="45720" rtlCol="0" anchor="t">
            <a:normAutofit/>
          </a:bodyPr>
          <a:lstStyle/>
          <a:p>
            <a:pPr indent="-228600">
              <a:buFont typeface="Arial" panose="020B0604020202020204" pitchFamily="34" charset="0"/>
              <a:buChar char="•"/>
            </a:pPr>
            <a:r>
              <a:rPr lang="en-US" sz="2200" dirty="0">
                <a:solidFill>
                  <a:schemeClr val="tx1"/>
                </a:solidFill>
                <a:latin typeface="+mn-lt"/>
              </a:rPr>
              <a:t>Discipline</a:t>
            </a:r>
          </a:p>
          <a:p>
            <a:pPr indent="-228600">
              <a:buFont typeface="Arial" panose="020B0604020202020204" pitchFamily="34" charset="0"/>
              <a:buChar char="•"/>
            </a:pPr>
            <a:r>
              <a:rPr lang="en-US" sz="2200" dirty="0">
                <a:solidFill>
                  <a:schemeClr val="tx1"/>
                </a:solidFill>
                <a:latin typeface="+mn-lt"/>
              </a:rPr>
              <a:t>Develop the framework</a:t>
            </a:r>
          </a:p>
          <a:p>
            <a:pPr indent="-228600">
              <a:buFont typeface="Arial" panose="020B0604020202020204" pitchFamily="34" charset="0"/>
              <a:buChar char="•"/>
            </a:pPr>
            <a:r>
              <a:rPr lang="en-US" sz="2200" dirty="0">
                <a:solidFill>
                  <a:schemeClr val="tx1"/>
                </a:solidFill>
                <a:latin typeface="+mn-lt"/>
              </a:rPr>
              <a:t>Explore Structures</a:t>
            </a:r>
          </a:p>
          <a:p>
            <a:pPr indent="-228600">
              <a:buFont typeface="Arial" panose="020B0604020202020204" pitchFamily="34" charset="0"/>
              <a:buChar char="•"/>
            </a:pPr>
            <a:r>
              <a:rPr lang="en-US" sz="2200" dirty="0">
                <a:solidFill>
                  <a:schemeClr val="tx1"/>
                </a:solidFill>
                <a:latin typeface="+mn-lt"/>
              </a:rPr>
              <a:t>Manage Relationships</a:t>
            </a:r>
          </a:p>
        </p:txBody>
      </p:sp>
      <p:sp>
        <p:nvSpPr>
          <p:cNvPr id="1042" name="Freeform: Shape 104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061" y="0"/>
            <a:ext cx="7407339" cy="82296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Freeform: Shape 1043">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1415" y="0"/>
            <a:ext cx="7228985" cy="82296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Five types of Strategic Partnership Agreements to help grow your Business -  iPleaders">
            <a:extLst>
              <a:ext uri="{FF2B5EF4-FFF2-40B4-BE49-F238E27FC236}">
                <a16:creationId xmlns:a16="http://schemas.microsoft.com/office/drawing/2014/main" id="{29AAEAB7-1E2C-E7F5-8546-E62A81C88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61170" y="1849794"/>
            <a:ext cx="4926330" cy="27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073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DAB13-B360-FBCD-9B2C-296FDB59A618}"/>
              </a:ext>
            </a:extLst>
          </p:cNvPr>
          <p:cNvSpPr>
            <a:spLocks noGrp="1"/>
          </p:cNvSpPr>
          <p:nvPr>
            <p:ph type="title"/>
          </p:nvPr>
        </p:nvSpPr>
        <p:spPr>
          <a:xfrm>
            <a:off x="965607" y="1734592"/>
            <a:ext cx="4340227" cy="5251887"/>
          </a:xfrm>
        </p:spPr>
        <p:txBody>
          <a:bodyPr vert="horz" lIns="91440" tIns="45720" rIns="91440" bIns="45720" rtlCol="0" anchor="ctr">
            <a:normAutofit/>
          </a:bodyPr>
          <a:lstStyle/>
          <a:p>
            <a:r>
              <a:rPr lang="en-US" sz="5800" kern="1200">
                <a:solidFill>
                  <a:schemeClr val="tx1"/>
                </a:solidFill>
                <a:latin typeface="+mj-lt"/>
                <a:ea typeface="+mj-ea"/>
                <a:cs typeface="+mj-cs"/>
              </a:rPr>
              <a:t>Factors to Consider</a:t>
            </a:r>
          </a:p>
        </p:txBody>
      </p:sp>
      <p:sp>
        <p:nvSpPr>
          <p:cNvPr id="23"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9163" y="0"/>
            <a:ext cx="8737579" cy="82296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7469" y="0"/>
            <a:ext cx="8399273" cy="82296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1F0EB1B-FF5B-8A24-E8CB-D392A2140EFE}"/>
              </a:ext>
            </a:extLst>
          </p:cNvPr>
          <p:cNvSpPr>
            <a:spLocks noGrp="1"/>
          </p:cNvSpPr>
          <p:nvPr>
            <p:ph idx="10"/>
          </p:nvPr>
        </p:nvSpPr>
        <p:spPr>
          <a:xfrm>
            <a:off x="6773333" y="321734"/>
            <a:ext cx="7620000" cy="7755466"/>
          </a:xfrm>
        </p:spPr>
        <p:txBody>
          <a:bodyPr vert="horz" lIns="91440" tIns="45720" rIns="91440" bIns="45720" rtlCol="0" anchor="ctr">
            <a:normAutofit/>
          </a:bodyPr>
          <a:lstStyle/>
          <a:p>
            <a:pPr indent="-228600">
              <a:buFont typeface="Arial" panose="020B0604020202020204" pitchFamily="34" charset="0"/>
              <a:buChar char="•"/>
            </a:pPr>
            <a:r>
              <a:rPr lang="en-US" sz="2200" b="0" i="0" dirty="0">
                <a:solidFill>
                  <a:schemeClr val="bg1"/>
                </a:solidFill>
                <a:effectLst/>
                <a:latin typeface="+mn-lt"/>
              </a:rPr>
              <a:t>Your organization requires a new competency or capability that, while important as an enabler to future success, will not become foundational to your business model in the future.</a:t>
            </a:r>
          </a:p>
          <a:p>
            <a:pPr indent="-228600">
              <a:buFont typeface="Arial" panose="020B0604020202020204" pitchFamily="34" charset="0"/>
              <a:buChar char="•"/>
            </a:pPr>
            <a:endParaRPr lang="en-US" sz="2200" dirty="0">
              <a:solidFill>
                <a:schemeClr val="bg1"/>
              </a:solidFill>
              <a:latin typeface="+mn-lt"/>
            </a:endParaRPr>
          </a:p>
          <a:p>
            <a:pPr indent="-228600">
              <a:buFont typeface="Arial" panose="020B0604020202020204" pitchFamily="34" charset="0"/>
              <a:buChar char="•"/>
            </a:pPr>
            <a:r>
              <a:rPr lang="en-US" sz="2200" b="0" i="0" dirty="0">
                <a:solidFill>
                  <a:schemeClr val="bg1"/>
                </a:solidFill>
                <a:effectLst/>
                <a:latin typeface="+mn-lt"/>
              </a:rPr>
              <a:t>You’re pursuing a high-risk strategy and/or entering uncertain market conditions.</a:t>
            </a:r>
          </a:p>
          <a:p>
            <a:pPr indent="-228600">
              <a:buFont typeface="Arial" panose="020B0604020202020204" pitchFamily="34" charset="0"/>
              <a:buChar char="•"/>
            </a:pPr>
            <a:endParaRPr lang="en-US" sz="2200" dirty="0">
              <a:solidFill>
                <a:schemeClr val="bg1"/>
              </a:solidFill>
              <a:latin typeface="+mn-lt"/>
            </a:endParaRPr>
          </a:p>
          <a:p>
            <a:pPr indent="-228600">
              <a:buFont typeface="Arial" panose="020B0604020202020204" pitchFamily="34" charset="0"/>
              <a:buChar char="•"/>
            </a:pPr>
            <a:r>
              <a:rPr lang="en-US" sz="2200" b="0" i="0" dirty="0">
                <a:solidFill>
                  <a:schemeClr val="bg1"/>
                </a:solidFill>
                <a:effectLst/>
                <a:latin typeface="+mn-lt"/>
              </a:rPr>
              <a:t>Your brand doesn’t have permission to play in the areas you’re pursuing and you require another brand’s equity to endorse this evolution or transformation.</a:t>
            </a:r>
          </a:p>
          <a:p>
            <a:pPr indent="-228600">
              <a:buFont typeface="Arial" panose="020B0604020202020204" pitchFamily="34" charset="0"/>
              <a:buChar char="•"/>
            </a:pPr>
            <a:endParaRPr lang="en-US" sz="2200" dirty="0">
              <a:solidFill>
                <a:schemeClr val="bg1"/>
              </a:solidFill>
              <a:latin typeface="+mn-lt"/>
            </a:endParaRPr>
          </a:p>
          <a:p>
            <a:pPr indent="-228600">
              <a:buFont typeface="Arial" panose="020B0604020202020204" pitchFamily="34" charset="0"/>
              <a:buChar char="•"/>
            </a:pPr>
            <a:r>
              <a:rPr lang="en-US" sz="2200" b="0" i="0" dirty="0">
                <a:solidFill>
                  <a:schemeClr val="bg1"/>
                </a:solidFill>
                <a:effectLst/>
                <a:latin typeface="+mn-lt"/>
              </a:rPr>
              <a:t>You’re seeking to broaden your reach and engage with new audiences.</a:t>
            </a:r>
          </a:p>
          <a:p>
            <a:pPr indent="-228600">
              <a:buFont typeface="Arial" panose="020B0604020202020204" pitchFamily="34" charset="0"/>
              <a:buChar char="•"/>
            </a:pPr>
            <a:endParaRPr lang="en-US" sz="2200" b="0" i="0" dirty="0">
              <a:solidFill>
                <a:schemeClr val="bg1"/>
              </a:solidFill>
              <a:effectLst/>
              <a:latin typeface="+mn-lt"/>
            </a:endParaRPr>
          </a:p>
          <a:p>
            <a:pPr indent="-228600">
              <a:buFont typeface="Arial" panose="020B0604020202020204" pitchFamily="34" charset="0"/>
              <a:buChar char="•"/>
            </a:pPr>
            <a:r>
              <a:rPr lang="en-US" sz="2200" b="0" i="0" dirty="0">
                <a:solidFill>
                  <a:schemeClr val="bg1"/>
                </a:solidFill>
                <a:effectLst/>
                <a:latin typeface="+mn-lt"/>
              </a:rPr>
              <a:t>Scenarios where maintaining independence of brand, processes and customer relationships is advantageous.</a:t>
            </a:r>
            <a:endParaRPr lang="en-US" sz="2200" dirty="0">
              <a:solidFill>
                <a:schemeClr val="bg1"/>
              </a:solidFill>
              <a:latin typeface="+mn-lt"/>
            </a:endParaRPr>
          </a:p>
        </p:txBody>
      </p:sp>
    </p:spTree>
    <p:extLst>
      <p:ext uri="{BB962C8B-B14F-4D97-AF65-F5344CB8AC3E}">
        <p14:creationId xmlns:p14="http://schemas.microsoft.com/office/powerpoint/2010/main" val="62898795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09"/>
            <a:ext cx="6731064" cy="700833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9" y="-2"/>
            <a:ext cx="6530230" cy="6785927"/>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D07C043-EBB5-DE2F-9A86-57A5707536A2}"/>
              </a:ext>
            </a:extLst>
          </p:cNvPr>
          <p:cNvSpPr>
            <a:spLocks noGrp="1"/>
          </p:cNvSpPr>
          <p:nvPr>
            <p:ph type="title"/>
          </p:nvPr>
        </p:nvSpPr>
        <p:spPr>
          <a:xfrm>
            <a:off x="900290" y="759588"/>
            <a:ext cx="4875172" cy="1252090"/>
          </a:xfrm>
        </p:spPr>
        <p:txBody>
          <a:bodyPr vert="horz" lIns="91440" tIns="45720" rIns="91440" bIns="45720" rtlCol="0" anchor="ctr">
            <a:normAutofit/>
          </a:bodyPr>
          <a:lstStyle/>
          <a:p>
            <a:r>
              <a:rPr lang="en-US" sz="4300" kern="1200" dirty="0">
                <a:solidFill>
                  <a:schemeClr val="tx1"/>
                </a:solidFill>
                <a:latin typeface="+mj-lt"/>
                <a:ea typeface="+mj-ea"/>
                <a:cs typeface="+mj-cs"/>
              </a:rPr>
              <a:t>4 Pillars of Success</a:t>
            </a:r>
          </a:p>
        </p:txBody>
      </p:sp>
      <p:pic>
        <p:nvPicPr>
          <p:cNvPr id="7" name="Picture 6">
            <a:extLst>
              <a:ext uri="{FF2B5EF4-FFF2-40B4-BE49-F238E27FC236}">
                <a16:creationId xmlns:a16="http://schemas.microsoft.com/office/drawing/2014/main" id="{B06C8EDC-5084-C609-9AD6-E34B0F65BA26}"/>
              </a:ext>
            </a:extLst>
          </p:cNvPr>
          <p:cNvPicPr>
            <a:picLocks noChangeAspect="1"/>
          </p:cNvPicPr>
          <p:nvPr/>
        </p:nvPicPr>
        <p:blipFill>
          <a:blip r:embed="rId2"/>
          <a:stretch>
            <a:fillRect/>
          </a:stretch>
        </p:blipFill>
        <p:spPr>
          <a:xfrm>
            <a:off x="7245721" y="2110636"/>
            <a:ext cx="6612925" cy="3656816"/>
          </a:xfrm>
          <a:prstGeom prst="rect">
            <a:avLst/>
          </a:prstGeom>
        </p:spPr>
      </p:pic>
      <p:graphicFrame>
        <p:nvGraphicFramePr>
          <p:cNvPr id="12" name="Content Placeholder 1">
            <a:extLst>
              <a:ext uri="{FF2B5EF4-FFF2-40B4-BE49-F238E27FC236}">
                <a16:creationId xmlns:a16="http://schemas.microsoft.com/office/drawing/2014/main" id="{ACA71E46-BB7A-489D-750A-8E51F593BDF6}"/>
              </a:ext>
            </a:extLst>
          </p:cNvPr>
          <p:cNvGraphicFramePr>
            <a:graphicFrameLocks noGrp="1"/>
          </p:cNvGraphicFramePr>
          <p:nvPr>
            <p:ph idx="10"/>
            <p:extLst>
              <p:ext uri="{D42A27DB-BD31-4B8C-83A1-F6EECF244321}">
                <p14:modId xmlns:p14="http://schemas.microsoft.com/office/powerpoint/2010/main" val="1012432091"/>
              </p:ext>
            </p:extLst>
          </p:nvPr>
        </p:nvGraphicFramePr>
        <p:xfrm>
          <a:off x="374747" y="1894115"/>
          <a:ext cx="4962203" cy="364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70008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81E57108-A98B-94CB-5FD1-2A199DC709B3}"/>
              </a:ext>
            </a:extLst>
          </p:cNvPr>
          <p:cNvGraphicFramePr>
            <a:graphicFrameLocks noGrp="1"/>
          </p:cNvGraphicFramePr>
          <p:nvPr>
            <p:ph idx="10"/>
            <p:extLst>
              <p:ext uri="{D42A27DB-BD31-4B8C-83A1-F6EECF244321}">
                <p14:modId xmlns:p14="http://schemas.microsoft.com/office/powerpoint/2010/main" val="3103345201"/>
              </p:ext>
            </p:extLst>
          </p:nvPr>
        </p:nvGraphicFramePr>
        <p:xfrm>
          <a:off x="-1" y="-1"/>
          <a:ext cx="10634133" cy="685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36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FAD3B-9E90-7BB6-32A0-E34DD42B0012}"/>
              </a:ext>
            </a:extLst>
          </p:cNvPr>
          <p:cNvSpPr>
            <a:spLocks noGrp="1"/>
          </p:cNvSpPr>
          <p:nvPr>
            <p:ph type="title"/>
          </p:nvPr>
        </p:nvSpPr>
        <p:spPr>
          <a:xfrm>
            <a:off x="1005840" y="438151"/>
            <a:ext cx="6408726" cy="1375411"/>
          </a:xfrm>
        </p:spPr>
        <p:txBody>
          <a:bodyPr vert="horz" lIns="91440" tIns="45720" rIns="91440" bIns="45720" rtlCol="0" anchor="ctr">
            <a:normAutofit/>
          </a:bodyPr>
          <a:lstStyle/>
          <a:p>
            <a:r>
              <a:rPr lang="en-US" sz="4400" dirty="0">
                <a:solidFill>
                  <a:srgbClr val="FFFFFF"/>
                </a:solidFill>
                <a:latin typeface="+mn-lt"/>
              </a:rPr>
              <a:t>Strategic Partnerships</a:t>
            </a:r>
            <a:br>
              <a:rPr lang="en-US" sz="4400" dirty="0">
                <a:solidFill>
                  <a:srgbClr val="FFFFFF"/>
                </a:solidFill>
                <a:latin typeface="+mn-lt"/>
              </a:rPr>
            </a:br>
            <a:endParaRPr lang="en-US" sz="4400" kern="1200" dirty="0">
              <a:solidFill>
                <a:schemeClr val="tx1"/>
              </a:solidFill>
              <a:latin typeface="+mj-lt"/>
              <a:ea typeface="+mj-ea"/>
              <a:cs typeface="+mj-cs"/>
            </a:endParaRPr>
          </a:p>
        </p:txBody>
      </p:sp>
      <p:sp>
        <p:nvSpPr>
          <p:cNvPr id="2055" name="Freeform: Shape 2054">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4566" y="-2"/>
            <a:ext cx="7215832" cy="181356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956" y="2028825"/>
            <a:ext cx="10453442" cy="6200775"/>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029968"/>
            <a:ext cx="7117745" cy="6199632"/>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a:extLst>
              <a:ext uri="{FF2B5EF4-FFF2-40B4-BE49-F238E27FC236}">
                <a16:creationId xmlns:a16="http://schemas.microsoft.com/office/drawing/2014/main" id="{94C8012A-0826-9177-0AD9-655BFD0333F4}"/>
              </a:ext>
            </a:extLst>
          </p:cNvPr>
          <p:cNvSpPr>
            <a:spLocks noGrp="1"/>
          </p:cNvSpPr>
          <p:nvPr>
            <p:ph idx="10"/>
          </p:nvPr>
        </p:nvSpPr>
        <p:spPr>
          <a:xfrm>
            <a:off x="1005840" y="2607945"/>
            <a:ext cx="4323805" cy="4367621"/>
          </a:xfrm>
        </p:spPr>
        <p:txBody>
          <a:bodyPr vert="horz" lIns="91440" tIns="45720" rIns="91440" bIns="45720" rtlCol="0" anchor="ctr">
            <a:normAutofit/>
          </a:bodyPr>
          <a:lstStyle/>
          <a:p>
            <a:pPr indent="-228600">
              <a:buFont typeface="Arial" panose="020B0604020202020204" pitchFamily="34" charset="0"/>
              <a:buChar char="•"/>
            </a:pPr>
            <a:endParaRPr lang="en-US" sz="1900" dirty="0">
              <a:solidFill>
                <a:srgbClr val="FFFFFF"/>
              </a:solidFill>
              <a:latin typeface="+mn-lt"/>
            </a:endParaRPr>
          </a:p>
          <a:p>
            <a:pPr marL="742950" indent="-228600">
              <a:buFont typeface="Arial" panose="020B0604020202020204" pitchFamily="34" charset="0"/>
              <a:buChar char="•"/>
            </a:pPr>
            <a:r>
              <a:rPr lang="en-US" sz="1900" dirty="0">
                <a:solidFill>
                  <a:srgbClr val="FFFFFF"/>
                </a:solidFill>
                <a:latin typeface="+mn-lt"/>
              </a:rPr>
              <a:t>Will it help you reduce costs AND increase your bottom line?</a:t>
            </a:r>
          </a:p>
          <a:p>
            <a:pPr marL="742950" indent="-228600">
              <a:buFont typeface="Arial" panose="020B0604020202020204" pitchFamily="34" charset="0"/>
              <a:buChar char="•"/>
            </a:pPr>
            <a:r>
              <a:rPr lang="en-US" sz="1900" dirty="0">
                <a:solidFill>
                  <a:srgbClr val="FFFFFF"/>
                </a:solidFill>
                <a:latin typeface="+mn-lt"/>
              </a:rPr>
              <a:t>Will it help mitigate risk? (example provider is bonded and insured can you remove or reduce costs)</a:t>
            </a:r>
          </a:p>
          <a:p>
            <a:pPr marL="742950" indent="-228600">
              <a:buFont typeface="Arial" panose="020B0604020202020204" pitchFamily="34" charset="0"/>
              <a:buChar char="•"/>
            </a:pPr>
            <a:r>
              <a:rPr lang="en-US" sz="1900" dirty="0">
                <a:solidFill>
                  <a:srgbClr val="FFFFFF"/>
                </a:solidFill>
                <a:latin typeface="+mn-lt"/>
              </a:rPr>
              <a:t>Will it help accomplish common goal?</a:t>
            </a:r>
          </a:p>
          <a:p>
            <a:pPr marL="742950" indent="-228600">
              <a:buFont typeface="Arial" panose="020B0604020202020204" pitchFamily="34" charset="0"/>
              <a:buChar char="•"/>
            </a:pPr>
            <a:r>
              <a:rPr lang="en-US" sz="1900" dirty="0">
                <a:solidFill>
                  <a:srgbClr val="FFFFFF"/>
                </a:solidFill>
                <a:latin typeface="+mn-lt"/>
              </a:rPr>
              <a:t>Will it improve competitive advantage?</a:t>
            </a:r>
          </a:p>
          <a:p>
            <a:pPr marL="742950" indent="-228600">
              <a:buFont typeface="Arial" panose="020B0604020202020204" pitchFamily="34" charset="0"/>
              <a:buChar char="•"/>
            </a:pPr>
            <a:r>
              <a:rPr lang="en-US" sz="1900" dirty="0">
                <a:solidFill>
                  <a:srgbClr val="FFFFFF"/>
                </a:solidFill>
                <a:latin typeface="+mn-lt"/>
              </a:rPr>
              <a:t>Will it block a common threat?</a:t>
            </a:r>
          </a:p>
        </p:txBody>
      </p:sp>
      <p:pic>
        <p:nvPicPr>
          <p:cNvPr id="2050" name="Picture 2" descr="Strategic Alliance: What is it, Types, Benefits &amp; Why You Need it. |  WorkSpan">
            <a:extLst>
              <a:ext uri="{FF2B5EF4-FFF2-40B4-BE49-F238E27FC236}">
                <a16:creationId xmlns:a16="http://schemas.microsoft.com/office/drawing/2014/main" id="{47A4EBA3-62CA-3775-2C29-7624484FE0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92613" y="2607944"/>
            <a:ext cx="5859036" cy="4804410"/>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4D69B84A-9B97-0148-35BD-A7071DC841CA}"/>
              </a:ext>
            </a:extLst>
          </p:cNvPr>
          <p:cNvGraphicFramePr>
            <a:graphicFrameLocks noGrp="1"/>
          </p:cNvGraphicFramePr>
          <p:nvPr>
            <p:ph idx="10"/>
            <p:extLst>
              <p:ext uri="{D42A27DB-BD31-4B8C-83A1-F6EECF244321}">
                <p14:modId xmlns:p14="http://schemas.microsoft.com/office/powerpoint/2010/main" val="1526296958"/>
              </p:ext>
            </p:extLst>
          </p:nvPr>
        </p:nvGraphicFramePr>
        <p:xfrm>
          <a:off x="0" y="1187182"/>
          <a:ext cx="14630400" cy="7042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82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4BEC44B5-4B3C-158E-BA6F-AE391A4CDCBC}"/>
              </a:ext>
            </a:extLst>
          </p:cNvPr>
          <p:cNvGraphicFramePr>
            <a:graphicFrameLocks noGrp="1"/>
          </p:cNvGraphicFramePr>
          <p:nvPr>
            <p:ph idx="10"/>
          </p:nvPr>
        </p:nvGraphicFramePr>
        <p:xfrm>
          <a:off x="0" y="1187183"/>
          <a:ext cx="12731550" cy="5670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69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AE3A-979A-4D48-B20B-229A8BB94950}"/>
              </a:ext>
            </a:extLst>
          </p:cNvPr>
          <p:cNvSpPr>
            <a:spLocks noGrp="1"/>
          </p:cNvSpPr>
          <p:nvPr>
            <p:ph type="title"/>
          </p:nvPr>
        </p:nvSpPr>
        <p:spPr/>
        <p:txBody>
          <a:bodyPr/>
          <a:lstStyle/>
          <a:p>
            <a:r>
              <a:rPr lang="en-US" dirty="0"/>
              <a:t>Building Strategic Partnerships</a:t>
            </a:r>
          </a:p>
        </p:txBody>
      </p:sp>
      <p:sp>
        <p:nvSpPr>
          <p:cNvPr id="3" name="Subtitle 2">
            <a:extLst>
              <a:ext uri="{FF2B5EF4-FFF2-40B4-BE49-F238E27FC236}">
                <a16:creationId xmlns:a16="http://schemas.microsoft.com/office/drawing/2014/main" id="{B89034EF-F3CC-49D0-8190-84C542ED53FF}"/>
              </a:ext>
            </a:extLst>
          </p:cNvPr>
          <p:cNvSpPr>
            <a:spLocks noGrp="1"/>
          </p:cNvSpPr>
          <p:nvPr>
            <p:ph type="subTitle" idx="1"/>
          </p:nvPr>
        </p:nvSpPr>
        <p:spPr/>
        <p:txBody>
          <a:bodyPr/>
          <a:lstStyle/>
          <a:p>
            <a:r>
              <a:rPr lang="en-US" dirty="0"/>
              <a:t>Becoming a Leader of Significance</a:t>
            </a:r>
          </a:p>
        </p:txBody>
      </p:sp>
    </p:spTree>
    <p:extLst>
      <p:ext uri="{BB962C8B-B14F-4D97-AF65-F5344CB8AC3E}">
        <p14:creationId xmlns:p14="http://schemas.microsoft.com/office/powerpoint/2010/main" val="319509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4521" y="0"/>
            <a:ext cx="9941357" cy="82296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2032" y="0"/>
            <a:ext cx="9546336" cy="82296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C12008E8-A860-A116-C23A-F71C5F725E13}"/>
              </a:ext>
            </a:extLst>
          </p:cNvPr>
          <p:cNvSpPr>
            <a:spLocks noGrp="1"/>
          </p:cNvSpPr>
          <p:nvPr>
            <p:ph type="title"/>
          </p:nvPr>
        </p:nvSpPr>
        <p:spPr>
          <a:xfrm>
            <a:off x="3066757" y="1730325"/>
            <a:ext cx="8496885" cy="4768949"/>
          </a:xfrm>
        </p:spPr>
        <p:txBody>
          <a:bodyPr vert="horz" lIns="91440" tIns="45720" rIns="91440" bIns="45720" rtlCol="0" anchor="ctr">
            <a:normAutofit/>
          </a:bodyPr>
          <a:lstStyle/>
          <a:p>
            <a:pPr algn="ctr"/>
            <a:r>
              <a:rPr lang="en-US" sz="6500" dirty="0">
                <a:solidFill>
                  <a:schemeClr val="bg1">
                    <a:lumMod val="95000"/>
                    <a:lumOff val="5000"/>
                  </a:schemeClr>
                </a:solidFill>
                <a:latin typeface="+mj-lt"/>
              </a:rPr>
              <a:t>Affinity Marketing</a:t>
            </a:r>
          </a:p>
        </p:txBody>
      </p:sp>
    </p:spTree>
    <p:extLst>
      <p:ext uri="{BB962C8B-B14F-4D97-AF65-F5344CB8AC3E}">
        <p14:creationId xmlns:p14="http://schemas.microsoft.com/office/powerpoint/2010/main" val="97839344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306657DD-0F09-C270-053B-4677DE400EDE}"/>
              </a:ext>
            </a:extLst>
          </p:cNvPr>
          <p:cNvGraphicFramePr>
            <a:graphicFrameLocks noGrp="1"/>
          </p:cNvGraphicFramePr>
          <p:nvPr>
            <p:ph idx="10"/>
            <p:extLst>
              <p:ext uri="{D42A27DB-BD31-4B8C-83A1-F6EECF244321}">
                <p14:modId xmlns:p14="http://schemas.microsoft.com/office/powerpoint/2010/main" val="1421805458"/>
              </p:ext>
            </p:extLst>
          </p:nvPr>
        </p:nvGraphicFramePr>
        <p:xfrm>
          <a:off x="-1" y="1187182"/>
          <a:ext cx="14075229" cy="629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235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B61FC6-E2F6-50B1-9414-D9EB4F8A6F0E}"/>
              </a:ext>
            </a:extLst>
          </p:cNvPr>
          <p:cNvSpPr>
            <a:spLocks noGrp="1"/>
          </p:cNvSpPr>
          <p:nvPr>
            <p:ph type="title"/>
          </p:nvPr>
        </p:nvSpPr>
        <p:spPr>
          <a:xfrm>
            <a:off x="961317" y="1675546"/>
            <a:ext cx="7664523" cy="1590676"/>
          </a:xfrm>
        </p:spPr>
        <p:txBody>
          <a:bodyPr vert="horz" lIns="91440" tIns="45720" rIns="91440" bIns="45720" rtlCol="0" anchor="ctr">
            <a:normAutofit/>
          </a:bodyPr>
          <a:lstStyle/>
          <a:p>
            <a:r>
              <a:rPr lang="en-US" sz="4400">
                <a:solidFill>
                  <a:schemeClr val="tx1"/>
                </a:solidFill>
                <a:latin typeface="+mj-lt"/>
              </a:rPr>
              <a:t>Examples</a:t>
            </a:r>
          </a:p>
        </p:txBody>
      </p:sp>
      <p:sp>
        <p:nvSpPr>
          <p:cNvPr id="2" name="Content Placeholder 1">
            <a:extLst>
              <a:ext uri="{FF2B5EF4-FFF2-40B4-BE49-F238E27FC236}">
                <a16:creationId xmlns:a16="http://schemas.microsoft.com/office/drawing/2014/main" id="{CA707341-848A-2F03-F9F3-938D3D5CB0C4}"/>
              </a:ext>
            </a:extLst>
          </p:cNvPr>
          <p:cNvSpPr>
            <a:spLocks noGrp="1"/>
          </p:cNvSpPr>
          <p:nvPr>
            <p:ph idx="10"/>
          </p:nvPr>
        </p:nvSpPr>
        <p:spPr>
          <a:xfrm>
            <a:off x="966650" y="3446378"/>
            <a:ext cx="7659188" cy="3818021"/>
          </a:xfrm>
        </p:spPr>
        <p:txBody>
          <a:bodyPr vert="horz" lIns="91440" tIns="45720" rIns="91440" bIns="45720" rtlCol="0" anchor="t">
            <a:normAutofit/>
          </a:bodyPr>
          <a:lstStyle/>
          <a:p>
            <a:pPr indent="-228600">
              <a:buFont typeface="Arial" panose="020B0604020202020204" pitchFamily="34" charset="0"/>
              <a:buChar char="•"/>
            </a:pPr>
            <a:r>
              <a:rPr lang="en-US" sz="2200" dirty="0">
                <a:solidFill>
                  <a:schemeClr val="tx1"/>
                </a:solidFill>
                <a:latin typeface="+mn-lt"/>
              </a:rPr>
              <a:t>Taco Bell &amp; Doritos</a:t>
            </a:r>
            <a:endParaRPr lang="en-US" sz="2200">
              <a:solidFill>
                <a:schemeClr val="tx1"/>
              </a:solidFill>
              <a:latin typeface="+mn-lt"/>
            </a:endParaRPr>
          </a:p>
          <a:p>
            <a:pPr indent="-228600">
              <a:buFont typeface="Arial" panose="020B0604020202020204" pitchFamily="34" charset="0"/>
              <a:buChar char="•"/>
            </a:pPr>
            <a:r>
              <a:rPr lang="en-US" sz="2200" dirty="0">
                <a:solidFill>
                  <a:schemeClr val="tx1"/>
                </a:solidFill>
                <a:latin typeface="+mn-lt"/>
              </a:rPr>
              <a:t>Disney </a:t>
            </a:r>
            <a:r>
              <a:rPr lang="en-US" sz="2200">
                <a:solidFill>
                  <a:schemeClr val="tx1"/>
                </a:solidFill>
                <a:latin typeface="+mn-lt"/>
              </a:rPr>
              <a:t>Minnie</a:t>
            </a:r>
            <a:r>
              <a:rPr lang="en-US" sz="2200" dirty="0">
                <a:solidFill>
                  <a:schemeClr val="tx1"/>
                </a:solidFill>
                <a:latin typeface="+mn-lt"/>
              </a:rPr>
              <a:t> </a:t>
            </a:r>
            <a:r>
              <a:rPr lang="en-US" sz="2200">
                <a:solidFill>
                  <a:schemeClr val="tx1"/>
                </a:solidFill>
                <a:latin typeface="+mn-lt"/>
              </a:rPr>
              <a:t>VanTM  </a:t>
            </a:r>
            <a:r>
              <a:rPr lang="en-US" sz="2200" dirty="0">
                <a:solidFill>
                  <a:schemeClr val="tx1"/>
                </a:solidFill>
                <a:latin typeface="+mn-lt"/>
              </a:rPr>
              <a:t>&amp; Lyft</a:t>
            </a:r>
            <a:endParaRPr lang="en-US" sz="2200">
              <a:solidFill>
                <a:schemeClr val="tx1"/>
              </a:solidFill>
              <a:latin typeface="+mn-lt"/>
            </a:endParaRPr>
          </a:p>
        </p:txBody>
      </p:sp>
      <p:sp>
        <p:nvSpPr>
          <p:cNvPr id="18" name="Freeform: Shape 1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0129" y="1"/>
            <a:ext cx="5600271" cy="4335524"/>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7796" y="1"/>
            <a:ext cx="5402607" cy="4137863"/>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Graphical user interface, website&#10;&#10;Description automatically generated">
            <a:extLst>
              <a:ext uri="{FF2B5EF4-FFF2-40B4-BE49-F238E27FC236}">
                <a16:creationId xmlns:a16="http://schemas.microsoft.com/office/drawing/2014/main" id="{FE827CB1-1BB5-5F27-36C1-E8589BC16977}"/>
              </a:ext>
            </a:extLst>
          </p:cNvPr>
          <p:cNvPicPr>
            <a:picLocks noChangeAspect="1"/>
          </p:cNvPicPr>
          <p:nvPr/>
        </p:nvPicPr>
        <p:blipFill>
          <a:blip r:embed="rId2"/>
          <a:stretch>
            <a:fillRect/>
          </a:stretch>
        </p:blipFill>
        <p:spPr>
          <a:xfrm>
            <a:off x="10574831" y="237362"/>
            <a:ext cx="2992407" cy="3209016"/>
          </a:xfrm>
          <a:prstGeom prst="rect">
            <a:avLst/>
          </a:prstGeom>
        </p:spPr>
      </p:pic>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25684" y="4701661"/>
            <a:ext cx="4304716" cy="3527937"/>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22592" y="4898570"/>
            <a:ext cx="4107810" cy="3331031"/>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7B6C7EC-0E16-6A10-0529-54F18E6BF940}"/>
              </a:ext>
            </a:extLst>
          </p:cNvPr>
          <p:cNvPicPr>
            <a:picLocks noChangeAspect="1"/>
          </p:cNvPicPr>
          <p:nvPr/>
        </p:nvPicPr>
        <p:blipFill>
          <a:blip r:embed="rId3"/>
          <a:stretch>
            <a:fillRect/>
          </a:stretch>
        </p:blipFill>
        <p:spPr>
          <a:xfrm>
            <a:off x="11323478" y="6101928"/>
            <a:ext cx="2873290" cy="1551576"/>
          </a:xfrm>
          <a:prstGeom prst="rect">
            <a:avLst/>
          </a:prstGeom>
        </p:spPr>
      </p:pic>
    </p:spTree>
    <p:extLst>
      <p:ext uri="{BB962C8B-B14F-4D97-AF65-F5344CB8AC3E}">
        <p14:creationId xmlns:p14="http://schemas.microsoft.com/office/powerpoint/2010/main" val="105918665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0EBCC7B0-B438-6084-2DDB-98C262BA0657}"/>
              </a:ext>
            </a:extLst>
          </p:cNvPr>
          <p:cNvGraphicFramePr>
            <a:graphicFrameLocks noGrp="1"/>
          </p:cNvGraphicFramePr>
          <p:nvPr>
            <p:ph idx="10"/>
          </p:nvPr>
        </p:nvGraphicFramePr>
        <p:xfrm>
          <a:off x="0" y="-1"/>
          <a:ext cx="9271000" cy="685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84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E2971873-0DE7-5ADC-411E-D16F1DE2582C}"/>
              </a:ext>
            </a:extLst>
          </p:cNvPr>
          <p:cNvGraphicFramePr>
            <a:graphicFrameLocks noGrp="1"/>
          </p:cNvGraphicFramePr>
          <p:nvPr>
            <p:ph idx="10"/>
            <p:extLst>
              <p:ext uri="{D42A27DB-BD31-4B8C-83A1-F6EECF244321}">
                <p14:modId xmlns:p14="http://schemas.microsoft.com/office/powerpoint/2010/main" val="2699075276"/>
              </p:ext>
            </p:extLst>
          </p:nvPr>
        </p:nvGraphicFramePr>
        <p:xfrm>
          <a:off x="0" y="-1"/>
          <a:ext cx="10602686" cy="697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81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1608456-A4D2-1D61-A045-337A1F5B3928}"/>
              </a:ext>
            </a:extLst>
          </p:cNvPr>
          <p:cNvGraphicFramePr/>
          <p:nvPr>
            <p:extLst>
              <p:ext uri="{D42A27DB-BD31-4B8C-83A1-F6EECF244321}">
                <p14:modId xmlns:p14="http://schemas.microsoft.com/office/powerpoint/2010/main" val="3458543397"/>
              </p:ext>
            </p:extLst>
          </p:nvPr>
        </p:nvGraphicFramePr>
        <p:xfrm>
          <a:off x="1047751" y="820827"/>
          <a:ext cx="8890906" cy="564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60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A2D4002D-CF08-B8B5-99BE-488EA7E6A128}"/>
              </a:ext>
            </a:extLst>
          </p:cNvPr>
          <p:cNvGraphicFramePr>
            <a:graphicFrameLocks noGrp="1"/>
          </p:cNvGraphicFramePr>
          <p:nvPr>
            <p:ph idx="10"/>
            <p:extLst>
              <p:ext uri="{D42A27DB-BD31-4B8C-83A1-F6EECF244321}">
                <p14:modId xmlns:p14="http://schemas.microsoft.com/office/powerpoint/2010/main" val="1621893286"/>
              </p:ext>
            </p:extLst>
          </p:nvPr>
        </p:nvGraphicFramePr>
        <p:xfrm>
          <a:off x="0" y="-1"/>
          <a:ext cx="9271000" cy="685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53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B59094A6-E033-B157-31E4-9ED583B75786}"/>
              </a:ext>
            </a:extLst>
          </p:cNvPr>
          <p:cNvGraphicFramePr>
            <a:graphicFrameLocks noGrp="1"/>
          </p:cNvGraphicFramePr>
          <p:nvPr>
            <p:ph idx="10"/>
            <p:extLst>
              <p:ext uri="{D42A27DB-BD31-4B8C-83A1-F6EECF244321}">
                <p14:modId xmlns:p14="http://schemas.microsoft.com/office/powerpoint/2010/main" val="2790694485"/>
              </p:ext>
            </p:extLst>
          </p:nvPr>
        </p:nvGraphicFramePr>
        <p:xfrm>
          <a:off x="783771" y="141513"/>
          <a:ext cx="10374086" cy="699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0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ick, Fun Team Building Games To Inspire Innovative Thinking">
            <a:extLst>
              <a:ext uri="{FF2B5EF4-FFF2-40B4-BE49-F238E27FC236}">
                <a16:creationId xmlns:a16="http://schemas.microsoft.com/office/drawing/2014/main" id="{E4817E20-6162-0D2A-B66C-B5839E0B7E67}"/>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425699" y="1411877"/>
            <a:ext cx="5705929" cy="453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7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5F6E0-7109-7217-8CA0-F830469AA4D9}"/>
              </a:ext>
            </a:extLst>
          </p:cNvPr>
          <p:cNvSpPr>
            <a:spLocks noGrp="1"/>
          </p:cNvSpPr>
          <p:nvPr>
            <p:ph idx="10"/>
          </p:nvPr>
        </p:nvSpPr>
        <p:spPr/>
        <p:txBody>
          <a:bodyPr>
            <a:normAutofit/>
          </a:bodyPr>
          <a:lstStyle/>
          <a:p>
            <a:endParaRPr lang="en-US" sz="3600" dirty="0"/>
          </a:p>
          <a:p>
            <a:r>
              <a:rPr lang="en-US" sz="3600" dirty="0"/>
              <a:t>Kelly R Hall, IOM CCE MSL</a:t>
            </a:r>
          </a:p>
          <a:p>
            <a:r>
              <a:rPr lang="en-US" sz="3600" dirty="0"/>
              <a:t>President/CEO</a:t>
            </a:r>
          </a:p>
          <a:p>
            <a:r>
              <a:rPr lang="en-US" sz="3600" dirty="0"/>
              <a:t>Longview Chamber of Commerce</a:t>
            </a:r>
          </a:p>
          <a:p>
            <a:r>
              <a:rPr lang="en-US" sz="3600" dirty="0"/>
              <a:t>(903) 237.4004</a:t>
            </a:r>
          </a:p>
          <a:p>
            <a:r>
              <a:rPr lang="en-US" sz="3600" dirty="0"/>
              <a:t>khall@longviewtx.com</a:t>
            </a:r>
          </a:p>
        </p:txBody>
      </p:sp>
    </p:spTree>
    <p:extLst>
      <p:ext uri="{BB962C8B-B14F-4D97-AF65-F5344CB8AC3E}">
        <p14:creationId xmlns:p14="http://schemas.microsoft.com/office/powerpoint/2010/main" val="142075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66220-3180-BC19-2EEF-A581190CD7B6}"/>
              </a:ext>
            </a:extLst>
          </p:cNvPr>
          <p:cNvSpPr>
            <a:spLocks noGrp="1"/>
          </p:cNvSpPr>
          <p:nvPr>
            <p:ph idx="10"/>
          </p:nvPr>
        </p:nvSpPr>
        <p:spPr/>
        <p:txBody>
          <a:bodyPr>
            <a:normAutofit/>
          </a:bodyPr>
          <a:lstStyle/>
          <a:p>
            <a:r>
              <a:rPr lang="en-US" sz="4000" dirty="0">
                <a:solidFill>
                  <a:schemeClr val="bg1"/>
                </a:solidFill>
              </a:rPr>
              <a:t>What is a Strategic Partnership?</a:t>
            </a:r>
          </a:p>
          <a:p>
            <a:endParaRPr lang="en-US" sz="4000" dirty="0">
              <a:solidFill>
                <a:schemeClr val="bg1"/>
              </a:solidFill>
            </a:endParaRPr>
          </a:p>
          <a:p>
            <a:pPr marL="457200" lvl="1" indent="0">
              <a:buNone/>
            </a:pPr>
            <a:r>
              <a:rPr lang="en-US" sz="5300" dirty="0">
                <a:solidFill>
                  <a:schemeClr val="bg1"/>
                </a:solidFill>
              </a:rPr>
              <a:t>An agreement between two or more organizations that creates shared benefit and accepts shared risk of equal or similar value.</a:t>
            </a:r>
          </a:p>
        </p:txBody>
      </p:sp>
    </p:spTree>
    <p:extLst>
      <p:ext uri="{BB962C8B-B14F-4D97-AF65-F5344CB8AC3E}">
        <p14:creationId xmlns:p14="http://schemas.microsoft.com/office/powerpoint/2010/main" val="425412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19337-F641-FA19-3DC5-0EDBF8A33C8E}"/>
              </a:ext>
            </a:extLst>
          </p:cNvPr>
          <p:cNvSpPr>
            <a:spLocks noGrp="1"/>
          </p:cNvSpPr>
          <p:nvPr>
            <p:ph idx="10"/>
          </p:nvPr>
        </p:nvSpPr>
        <p:spPr/>
        <p:txBody>
          <a:bodyPr>
            <a:normAutofit/>
          </a:bodyPr>
          <a:lstStyle/>
          <a:p>
            <a:r>
              <a:rPr lang="en-US" sz="5400" dirty="0"/>
              <a:t>Examples of Supply Chain</a:t>
            </a:r>
          </a:p>
          <a:p>
            <a:pPr marL="457200" indent="-457200">
              <a:buFont typeface="Arial" panose="020B0604020202020204" pitchFamily="34" charset="0"/>
              <a:buChar char="•"/>
            </a:pPr>
            <a:r>
              <a:rPr lang="en-US" sz="3200" dirty="0"/>
              <a:t>Film industry (opening credits J.J. Abrams’ Bad Robot &amp; Paramount)</a:t>
            </a:r>
          </a:p>
          <a:p>
            <a:pPr marL="457200" indent="-457200">
              <a:buFont typeface="Arial" panose="020B0604020202020204" pitchFamily="34" charset="0"/>
              <a:buChar char="•"/>
            </a:pPr>
            <a:r>
              <a:rPr lang="en-US" sz="3200" dirty="0"/>
              <a:t>Automobiles (Toyota makes engines for Lotus sports cars)</a:t>
            </a:r>
          </a:p>
          <a:p>
            <a:pPr marL="457200" indent="-457200">
              <a:buFont typeface="Arial" panose="020B0604020202020204" pitchFamily="34" charset="0"/>
              <a:buChar char="•"/>
            </a:pPr>
            <a:r>
              <a:rPr lang="en-US" sz="3200" dirty="0"/>
              <a:t>Technology (Intel makes processors for computer manufacturers)</a:t>
            </a:r>
          </a:p>
          <a:p>
            <a:pPr marL="457200" indent="-457200">
              <a:buFont typeface="Arial" panose="020B0604020202020204" pitchFamily="34" charset="0"/>
              <a:buChar char="•"/>
            </a:pPr>
            <a:endParaRPr lang="en-US" sz="3200" dirty="0"/>
          </a:p>
          <a:p>
            <a:r>
              <a:rPr lang="en-US" sz="3200" dirty="0"/>
              <a:t>Brainstorm examples of potential and/or current alliances….</a:t>
            </a:r>
          </a:p>
        </p:txBody>
      </p:sp>
    </p:spTree>
    <p:extLst>
      <p:ext uri="{BB962C8B-B14F-4D97-AF65-F5344CB8AC3E}">
        <p14:creationId xmlns:p14="http://schemas.microsoft.com/office/powerpoint/2010/main" val="394063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91C4F-BCF4-BCEE-C27D-8FBF9E686276}"/>
              </a:ext>
            </a:extLst>
          </p:cNvPr>
          <p:cNvSpPr>
            <a:spLocks noGrp="1"/>
          </p:cNvSpPr>
          <p:nvPr>
            <p:ph idx="10"/>
          </p:nvPr>
        </p:nvSpPr>
        <p:spPr/>
        <p:txBody>
          <a:bodyPr>
            <a:normAutofit/>
          </a:bodyPr>
          <a:lstStyle/>
          <a:p>
            <a:endParaRPr lang="en-US" sz="4800" dirty="0"/>
          </a:p>
          <a:p>
            <a:r>
              <a:rPr lang="en-US" sz="4800" dirty="0"/>
              <a:t>Why strategic partnerships?</a:t>
            </a:r>
          </a:p>
          <a:p>
            <a:pPr marL="457200" indent="-457200">
              <a:buFont typeface="Wingdings" panose="05000000000000000000" pitchFamily="2" charset="2"/>
              <a:buChar char="Ø"/>
            </a:pPr>
            <a:r>
              <a:rPr lang="en-US" sz="3200" dirty="0"/>
              <a:t>Cut costs</a:t>
            </a:r>
          </a:p>
          <a:p>
            <a:pPr marL="457200" indent="-457200">
              <a:buFont typeface="Wingdings" panose="05000000000000000000" pitchFamily="2" charset="2"/>
              <a:buChar char="Ø"/>
            </a:pPr>
            <a:r>
              <a:rPr lang="en-US" sz="3200" dirty="0"/>
              <a:t>Streamline processes</a:t>
            </a:r>
          </a:p>
          <a:p>
            <a:pPr marL="457200" indent="-457200">
              <a:buFont typeface="Wingdings" panose="05000000000000000000" pitchFamily="2" charset="2"/>
              <a:buChar char="Ø"/>
            </a:pPr>
            <a:r>
              <a:rPr lang="en-US" sz="3200" dirty="0"/>
              <a:t>Improve quality</a:t>
            </a:r>
          </a:p>
        </p:txBody>
      </p:sp>
    </p:spTree>
    <p:extLst>
      <p:ext uri="{BB962C8B-B14F-4D97-AF65-F5344CB8AC3E}">
        <p14:creationId xmlns:p14="http://schemas.microsoft.com/office/powerpoint/2010/main" val="60618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F0A1CF-C0A7-96B2-0BB8-0E04CF2E34E5}"/>
              </a:ext>
            </a:extLst>
          </p:cNvPr>
          <p:cNvSpPr>
            <a:spLocks noGrp="1"/>
          </p:cNvSpPr>
          <p:nvPr>
            <p:ph idx="10"/>
          </p:nvPr>
        </p:nvSpPr>
        <p:spPr/>
        <p:txBody>
          <a:bodyPr>
            <a:normAutofit/>
          </a:bodyPr>
          <a:lstStyle/>
          <a:p>
            <a:r>
              <a:rPr lang="en-US" sz="4400" dirty="0"/>
              <a:t>Examples:</a:t>
            </a:r>
          </a:p>
          <a:p>
            <a:r>
              <a:rPr lang="en-US" sz="4400" dirty="0"/>
              <a:t>Integration Partnerships			Financial Partnerships</a:t>
            </a:r>
          </a:p>
          <a:p>
            <a:pPr marL="571500" indent="-571500">
              <a:buFont typeface="Wingdings" panose="05000000000000000000" pitchFamily="2" charset="2"/>
              <a:buChar char="Ø"/>
            </a:pPr>
            <a:r>
              <a:rPr lang="en-US" sz="3200" dirty="0"/>
              <a:t>Uber and Spotify					Accounting Services</a:t>
            </a:r>
          </a:p>
          <a:p>
            <a:pPr marL="571500" indent="-571500">
              <a:buFont typeface="Wingdings" panose="05000000000000000000" pitchFamily="2" charset="2"/>
              <a:buChar char="Ø"/>
            </a:pPr>
            <a:r>
              <a:rPr lang="en-US" sz="3200" dirty="0"/>
              <a:t>Nike and Apple</a:t>
            </a:r>
          </a:p>
          <a:p>
            <a:pPr marL="571500" indent="-571500">
              <a:buFont typeface="Wingdings" panose="05000000000000000000" pitchFamily="2" charset="2"/>
              <a:buChar char="Ø"/>
            </a:pPr>
            <a:endParaRPr lang="en-US" sz="3200" dirty="0"/>
          </a:p>
          <a:p>
            <a:r>
              <a:rPr lang="en-US" sz="4400" dirty="0"/>
              <a:t>Technology Partnerships</a:t>
            </a:r>
          </a:p>
          <a:p>
            <a:pPr marL="457200" indent="-457200">
              <a:buFont typeface="Wingdings" panose="05000000000000000000" pitchFamily="2" charset="2"/>
              <a:buChar char="Ø"/>
            </a:pPr>
            <a:r>
              <a:rPr lang="en-US" sz="3200" dirty="0"/>
              <a:t>IT Service</a:t>
            </a:r>
          </a:p>
          <a:p>
            <a:pPr marL="457200" indent="-457200">
              <a:buFont typeface="Wingdings" panose="05000000000000000000" pitchFamily="2" charset="2"/>
              <a:buChar char="Ø"/>
            </a:pPr>
            <a:r>
              <a:rPr lang="en-US" sz="3200" dirty="0"/>
              <a:t>Web Designer</a:t>
            </a:r>
          </a:p>
          <a:p>
            <a:pPr marL="457200" indent="-457200">
              <a:buFont typeface="Wingdings" panose="05000000000000000000" pitchFamily="2" charset="2"/>
              <a:buChar char="Ø"/>
            </a:pPr>
            <a:r>
              <a:rPr lang="en-US" sz="3200" dirty="0"/>
              <a:t>Social Media</a:t>
            </a:r>
          </a:p>
          <a:p>
            <a:endParaRPr lang="en-US" sz="3200" dirty="0"/>
          </a:p>
        </p:txBody>
      </p:sp>
    </p:spTree>
    <p:extLst>
      <p:ext uri="{BB962C8B-B14F-4D97-AF65-F5344CB8AC3E}">
        <p14:creationId xmlns:p14="http://schemas.microsoft.com/office/powerpoint/2010/main" val="22283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683EC3-9600-DD92-1B65-319C4D87BB57}"/>
              </a:ext>
            </a:extLst>
          </p:cNvPr>
          <p:cNvSpPr>
            <a:spLocks noGrp="1"/>
          </p:cNvSpPr>
          <p:nvPr>
            <p:ph type="title"/>
          </p:nvPr>
        </p:nvSpPr>
        <p:spPr>
          <a:xfrm>
            <a:off x="914401" y="963990"/>
            <a:ext cx="6377443" cy="1590675"/>
          </a:xfrm>
        </p:spPr>
        <p:txBody>
          <a:bodyPr vert="horz" lIns="91440" tIns="45720" rIns="91440" bIns="45720" rtlCol="0" anchor="ctr">
            <a:normAutofit/>
          </a:bodyPr>
          <a:lstStyle/>
          <a:p>
            <a:r>
              <a:rPr lang="en-US" sz="4400">
                <a:solidFill>
                  <a:schemeClr val="tx1"/>
                </a:solidFill>
                <a:latin typeface="+mj-lt"/>
              </a:rPr>
              <a:t>Uber &amp; Spotify</a:t>
            </a:r>
          </a:p>
        </p:txBody>
      </p:sp>
      <p:sp>
        <p:nvSpPr>
          <p:cNvPr id="2" name="Content Placeholder 1">
            <a:extLst>
              <a:ext uri="{FF2B5EF4-FFF2-40B4-BE49-F238E27FC236}">
                <a16:creationId xmlns:a16="http://schemas.microsoft.com/office/drawing/2014/main" id="{E33F631D-0DD3-661D-A353-A4F77A849BA8}"/>
              </a:ext>
            </a:extLst>
          </p:cNvPr>
          <p:cNvSpPr>
            <a:spLocks noGrp="1"/>
          </p:cNvSpPr>
          <p:nvPr>
            <p:ph idx="10"/>
          </p:nvPr>
        </p:nvSpPr>
        <p:spPr>
          <a:xfrm>
            <a:off x="914400" y="2734821"/>
            <a:ext cx="6377451" cy="4051104"/>
          </a:xfrm>
        </p:spPr>
        <p:txBody>
          <a:bodyPr vert="horz" lIns="91440" tIns="45720" rIns="91440" bIns="45720" rtlCol="0" anchor="t">
            <a:normAutofit/>
          </a:bodyPr>
          <a:lstStyle/>
          <a:p>
            <a:pPr indent="-228600">
              <a:buFont typeface="Arial" panose="020B0604020202020204" pitchFamily="34" charset="0"/>
              <a:buChar char="•"/>
            </a:pPr>
            <a:r>
              <a:rPr lang="en-US" sz="2200">
                <a:solidFill>
                  <a:schemeClr val="tx1"/>
                </a:solidFill>
                <a:latin typeface="+mn-lt"/>
              </a:rPr>
              <a:t>Riders can stream Spotify playlist.</a:t>
            </a:r>
          </a:p>
          <a:p>
            <a:pPr indent="-228600">
              <a:buFont typeface="Arial" panose="020B0604020202020204" pitchFamily="34" charset="0"/>
              <a:buChar char="•"/>
            </a:pPr>
            <a:r>
              <a:rPr lang="en-US" sz="2200">
                <a:solidFill>
                  <a:schemeClr val="tx1"/>
                </a:solidFill>
                <a:latin typeface="+mn-lt"/>
              </a:rPr>
              <a:t>Makes the Uber experience feel more personalized.</a:t>
            </a:r>
          </a:p>
          <a:p>
            <a:pPr indent="-228600">
              <a:buFont typeface="Arial" panose="020B0604020202020204" pitchFamily="34" charset="0"/>
              <a:buChar char="•"/>
            </a:pPr>
            <a:r>
              <a:rPr lang="en-US" sz="2200">
                <a:solidFill>
                  <a:schemeClr val="tx1"/>
                </a:solidFill>
                <a:latin typeface="+mn-lt"/>
              </a:rPr>
              <a:t>Encourages rider to subscribe to Spotify Premium.</a:t>
            </a:r>
          </a:p>
          <a:p>
            <a:pPr indent="-228600">
              <a:buFont typeface="Arial" panose="020B0604020202020204" pitchFamily="34" charset="0"/>
              <a:buChar char="•"/>
            </a:pPr>
            <a:r>
              <a:rPr lang="en-US" sz="2200">
                <a:solidFill>
                  <a:schemeClr val="tx1"/>
                </a:solidFill>
                <a:latin typeface="+mn-lt"/>
              </a:rPr>
              <a:t>Rivals do NOT provide</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336" y="-2409"/>
            <a:ext cx="6731064" cy="700833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 application&#10;&#10;Description automatically generated">
            <a:extLst>
              <a:ext uri="{FF2B5EF4-FFF2-40B4-BE49-F238E27FC236}">
                <a16:creationId xmlns:a16="http://schemas.microsoft.com/office/drawing/2014/main" id="{D69775CF-15FD-DF30-158D-AE91936866CC}"/>
              </a:ext>
            </a:extLst>
          </p:cNvPr>
          <p:cNvPicPr>
            <a:picLocks noChangeAspect="1"/>
          </p:cNvPicPr>
          <p:nvPr/>
        </p:nvPicPr>
        <p:blipFill rotWithShape="1">
          <a:blip r:embed="rId2"/>
          <a:srcRect l="13212" r="25681" b="-1"/>
          <a:stretch/>
        </p:blipFill>
        <p:spPr>
          <a:xfrm>
            <a:off x="8100169" y="-2"/>
            <a:ext cx="6530231" cy="6785927"/>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667254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CC9F8-88BB-D3C7-76EE-C7CDD4252362}"/>
              </a:ext>
            </a:extLst>
          </p:cNvPr>
          <p:cNvSpPr>
            <a:spLocks noGrp="1"/>
          </p:cNvSpPr>
          <p:nvPr>
            <p:ph type="title"/>
          </p:nvPr>
        </p:nvSpPr>
        <p:spPr>
          <a:xfrm>
            <a:off x="961318" y="1675546"/>
            <a:ext cx="5098808" cy="1590676"/>
          </a:xfrm>
        </p:spPr>
        <p:txBody>
          <a:bodyPr vert="horz" lIns="91440" tIns="45720" rIns="91440" bIns="45720" rtlCol="0" anchor="ctr">
            <a:normAutofit/>
          </a:bodyPr>
          <a:lstStyle/>
          <a:p>
            <a:r>
              <a:rPr lang="en-US" sz="4400" kern="1200">
                <a:solidFill>
                  <a:schemeClr val="tx1"/>
                </a:solidFill>
                <a:latin typeface="+mj-lt"/>
                <a:ea typeface="+mj-ea"/>
                <a:cs typeface="+mj-cs"/>
              </a:rPr>
              <a:t>Starbucks &amp; …</a:t>
            </a:r>
          </a:p>
        </p:txBody>
      </p:sp>
      <p:sp>
        <p:nvSpPr>
          <p:cNvPr id="2" name="Content Placeholder 1">
            <a:extLst>
              <a:ext uri="{FF2B5EF4-FFF2-40B4-BE49-F238E27FC236}">
                <a16:creationId xmlns:a16="http://schemas.microsoft.com/office/drawing/2014/main" id="{2C927B31-DABE-A5C5-2183-801064DA690C}"/>
              </a:ext>
            </a:extLst>
          </p:cNvPr>
          <p:cNvSpPr>
            <a:spLocks noGrp="1"/>
          </p:cNvSpPr>
          <p:nvPr>
            <p:ph idx="10"/>
          </p:nvPr>
        </p:nvSpPr>
        <p:spPr>
          <a:xfrm>
            <a:off x="966652" y="3446378"/>
            <a:ext cx="5094514" cy="3818021"/>
          </a:xfrm>
        </p:spPr>
        <p:txBody>
          <a:bodyPr vert="horz" lIns="91440" tIns="45720" rIns="91440" bIns="45720" rtlCol="0" anchor="t">
            <a:normAutofit/>
          </a:bodyPr>
          <a:lstStyle/>
          <a:p>
            <a:r>
              <a:rPr lang="en-US" sz="2200" dirty="0">
                <a:solidFill>
                  <a:schemeClr val="tx1"/>
                </a:solidFill>
                <a:latin typeface="+mn-lt"/>
              </a:rPr>
              <a:t>Target – </a:t>
            </a:r>
          </a:p>
          <a:p>
            <a:pPr indent="-228600">
              <a:buFont typeface="Arial" panose="020B0604020202020204" pitchFamily="34" charset="0"/>
              <a:buChar char="•"/>
            </a:pPr>
            <a:r>
              <a:rPr lang="en-US" sz="2200" dirty="0">
                <a:solidFill>
                  <a:schemeClr val="tx1"/>
                </a:solidFill>
                <a:latin typeface="+mn-lt"/>
              </a:rPr>
              <a:t>Brands share similar audience </a:t>
            </a:r>
          </a:p>
          <a:p>
            <a:pPr indent="-228600">
              <a:buFont typeface="Arial" panose="020B0604020202020204" pitchFamily="34" charset="0"/>
              <a:buChar char="•"/>
            </a:pPr>
            <a:r>
              <a:rPr lang="en-US" sz="2200" dirty="0">
                <a:solidFill>
                  <a:schemeClr val="tx1"/>
                </a:solidFill>
                <a:latin typeface="+mn-lt"/>
              </a:rPr>
              <a:t>Alliance formed in 1999</a:t>
            </a:r>
          </a:p>
          <a:p>
            <a:pPr indent="-228600">
              <a:buFont typeface="Arial" panose="020B0604020202020204" pitchFamily="34" charset="0"/>
              <a:buChar char="•"/>
            </a:pPr>
            <a:endParaRPr lang="en-US" sz="2200" dirty="0">
              <a:solidFill>
                <a:schemeClr val="tx1"/>
              </a:solidFill>
              <a:latin typeface="+mn-lt"/>
            </a:endParaRPr>
          </a:p>
          <a:p>
            <a:r>
              <a:rPr lang="en-US" sz="2200" dirty="0">
                <a:solidFill>
                  <a:schemeClr val="tx1"/>
                </a:solidFill>
                <a:latin typeface="+mn-lt"/>
              </a:rPr>
              <a:t>Barnes &amp; Noble</a:t>
            </a:r>
          </a:p>
          <a:p>
            <a:pPr marL="342900" indent="-342900">
              <a:buFont typeface="Arial" panose="020B0604020202020204" pitchFamily="34" charset="0"/>
              <a:buChar char="•"/>
            </a:pPr>
            <a:r>
              <a:rPr lang="en-US" sz="2200" dirty="0">
                <a:solidFill>
                  <a:schemeClr val="tx1"/>
                </a:solidFill>
                <a:latin typeface="+mn-lt"/>
              </a:rPr>
              <a:t>Provides customers another reason to visit a physical B&amp;N.</a:t>
            </a:r>
          </a:p>
          <a:p>
            <a:pPr marL="342900" indent="-342900">
              <a:buFont typeface="Arial" panose="020B0604020202020204" pitchFamily="34" charset="0"/>
              <a:buChar char="•"/>
            </a:pPr>
            <a:r>
              <a:rPr lang="en-US" sz="2200" dirty="0">
                <a:solidFill>
                  <a:schemeClr val="tx1"/>
                </a:solidFill>
                <a:latin typeface="+mn-lt"/>
              </a:rPr>
              <a:t>Expands Starbucks audience and boosts sales</a:t>
            </a:r>
          </a:p>
        </p:txBody>
      </p:sp>
      <p:sp>
        <p:nvSpPr>
          <p:cNvPr id="16" name="Freeform: Shape 15">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19972" y="1"/>
            <a:ext cx="7786147" cy="3644053"/>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4ADDFF6-F3B9-B970-BA1C-68DECA7EC0E0}"/>
              </a:ext>
            </a:extLst>
          </p:cNvPr>
          <p:cNvPicPr>
            <a:picLocks noChangeAspect="1"/>
          </p:cNvPicPr>
          <p:nvPr/>
        </p:nvPicPr>
        <p:blipFill rotWithShape="1">
          <a:blip r:embed="rId2"/>
          <a:srcRect t="14486" r="2" b="16197"/>
          <a:stretch/>
        </p:blipFill>
        <p:spPr>
          <a:xfrm>
            <a:off x="6171532" y="3"/>
            <a:ext cx="7283021" cy="3407740"/>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8" name="Freeform: Shape 17">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392786" y="3480909"/>
            <a:ext cx="6237614" cy="4748691"/>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CA9342AB-8E2E-8468-8A47-A17CB10153F6}"/>
              </a:ext>
            </a:extLst>
          </p:cNvPr>
          <p:cNvPicPr>
            <a:picLocks noChangeAspect="1"/>
          </p:cNvPicPr>
          <p:nvPr/>
        </p:nvPicPr>
        <p:blipFill rotWithShape="1">
          <a:blip r:embed="rId3"/>
          <a:srcRect t="14711" r="-1" b="25971"/>
          <a:stretch/>
        </p:blipFill>
        <p:spPr>
          <a:xfrm>
            <a:off x="8628704" y="3749740"/>
            <a:ext cx="6001698" cy="4479857"/>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1569327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6E4B1-9A85-B990-E575-6856559F7438}"/>
              </a:ext>
            </a:extLst>
          </p:cNvPr>
          <p:cNvSpPr>
            <a:spLocks noGrp="1"/>
          </p:cNvSpPr>
          <p:nvPr>
            <p:ph type="title"/>
          </p:nvPr>
        </p:nvSpPr>
        <p:spPr>
          <a:xfrm>
            <a:off x="914401" y="963990"/>
            <a:ext cx="6377443" cy="1590675"/>
          </a:xfrm>
        </p:spPr>
        <p:txBody>
          <a:bodyPr vert="horz" lIns="91440" tIns="45720" rIns="91440" bIns="45720" rtlCol="0" anchor="ctr">
            <a:normAutofit/>
          </a:bodyPr>
          <a:lstStyle/>
          <a:p>
            <a:r>
              <a:rPr lang="en-US" sz="4400">
                <a:solidFill>
                  <a:schemeClr val="tx1"/>
                </a:solidFill>
                <a:latin typeface="+mj-lt"/>
              </a:rPr>
              <a:t>Disney &amp; Chevrolet</a:t>
            </a:r>
          </a:p>
        </p:txBody>
      </p:sp>
      <p:sp>
        <p:nvSpPr>
          <p:cNvPr id="2" name="Content Placeholder 1">
            <a:extLst>
              <a:ext uri="{FF2B5EF4-FFF2-40B4-BE49-F238E27FC236}">
                <a16:creationId xmlns:a16="http://schemas.microsoft.com/office/drawing/2014/main" id="{1D4DCA43-CCFF-9278-74B4-93C8EA5C8A48}"/>
              </a:ext>
            </a:extLst>
          </p:cNvPr>
          <p:cNvSpPr>
            <a:spLocks noGrp="1"/>
          </p:cNvSpPr>
          <p:nvPr>
            <p:ph idx="10"/>
          </p:nvPr>
        </p:nvSpPr>
        <p:spPr>
          <a:xfrm>
            <a:off x="914400" y="2734821"/>
            <a:ext cx="6377451" cy="4051104"/>
          </a:xfrm>
        </p:spPr>
        <p:txBody>
          <a:bodyPr vert="horz" lIns="91440" tIns="45720" rIns="91440" bIns="45720" rtlCol="0" anchor="t">
            <a:normAutofit/>
          </a:bodyPr>
          <a:lstStyle/>
          <a:p>
            <a:pPr indent="-228600">
              <a:buFont typeface="Arial" panose="020B0604020202020204" pitchFamily="34" charset="0"/>
              <a:buChar char="•"/>
            </a:pPr>
            <a:r>
              <a:rPr lang="en-US" sz="2200" dirty="0">
                <a:solidFill>
                  <a:schemeClr val="tx1"/>
                </a:solidFill>
                <a:latin typeface="+mn-lt"/>
              </a:rPr>
              <a:t>Created a one-of-a-kind experience that leverages the competencies of both brands</a:t>
            </a:r>
          </a:p>
          <a:p>
            <a:pPr indent="-228600">
              <a:buFont typeface="Arial" panose="020B0604020202020204" pitchFamily="34" charset="0"/>
              <a:buChar char="•"/>
            </a:pPr>
            <a:r>
              <a:rPr lang="en-US" sz="2200" dirty="0">
                <a:solidFill>
                  <a:schemeClr val="tx1"/>
                </a:solidFill>
                <a:latin typeface="+mn-lt"/>
              </a:rPr>
              <a:t>Test drive a vehicle THEY designed</a:t>
            </a:r>
          </a:p>
          <a:p>
            <a:pPr indent="-228600">
              <a:buFont typeface="Arial" panose="020B0604020202020204" pitchFamily="34" charset="0"/>
              <a:buChar char="•"/>
            </a:pPr>
            <a:r>
              <a:rPr lang="en-US" sz="2200" dirty="0">
                <a:solidFill>
                  <a:schemeClr val="tx1"/>
                </a:solidFill>
                <a:latin typeface="+mn-lt"/>
              </a:rPr>
              <a:t>Create a Chevrolet commercial of the car THEY designed</a:t>
            </a:r>
          </a:p>
          <a:p>
            <a:pPr indent="-228600">
              <a:buFont typeface="Arial" panose="020B0604020202020204" pitchFamily="34" charset="0"/>
              <a:buChar char="•"/>
            </a:pPr>
            <a:r>
              <a:rPr lang="en-US" sz="2200" dirty="0">
                <a:solidFill>
                  <a:schemeClr val="tx1"/>
                </a:solidFill>
                <a:latin typeface="+mn-lt"/>
              </a:rPr>
              <a:t>Chevrolet gains brand exposure</a:t>
            </a:r>
          </a:p>
          <a:p>
            <a:pPr indent="-228600">
              <a:buFont typeface="Arial" panose="020B0604020202020204" pitchFamily="34" charset="0"/>
              <a:buChar char="•"/>
            </a:pPr>
            <a:r>
              <a:rPr lang="en-US" sz="2200" dirty="0">
                <a:solidFill>
                  <a:schemeClr val="tx1"/>
                </a:solidFill>
                <a:latin typeface="+mn-lt"/>
              </a:rPr>
              <a:t>Disney benefits with an immersive ride experience for guests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336" y="-2409"/>
            <a:ext cx="6731064" cy="700833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2B124B-F1FF-3F25-1546-58830C5C77C3}"/>
              </a:ext>
            </a:extLst>
          </p:cNvPr>
          <p:cNvPicPr>
            <a:picLocks noChangeAspect="1"/>
          </p:cNvPicPr>
          <p:nvPr/>
        </p:nvPicPr>
        <p:blipFill rotWithShape="1">
          <a:blip r:embed="rId2"/>
          <a:srcRect l="27283" r="21233"/>
          <a:stretch/>
        </p:blipFill>
        <p:spPr>
          <a:xfrm>
            <a:off x="8100169" y="-2"/>
            <a:ext cx="6530231" cy="6785927"/>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4262702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USCC colors">
      <a:dk1>
        <a:srgbClr val="000000"/>
      </a:dk1>
      <a:lt1>
        <a:srgbClr val="FFFFFF"/>
      </a:lt1>
      <a:dk2>
        <a:srgbClr val="003B5C"/>
      </a:dk2>
      <a:lt2>
        <a:srgbClr val="E7E6E6"/>
      </a:lt2>
      <a:accent1>
        <a:srgbClr val="41B6E6"/>
      </a:accent1>
      <a:accent2>
        <a:srgbClr val="E5554F"/>
      </a:accent2>
      <a:accent3>
        <a:srgbClr val="A5A5A5"/>
      </a:accent3>
      <a:accent4>
        <a:srgbClr val="F0B323"/>
      </a:accent4>
      <a:accent5>
        <a:srgbClr val="93A5C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TotalTime>
  <Words>1285</Words>
  <Application>Microsoft Office PowerPoint</Application>
  <PresentationFormat>Custom</PresentationFormat>
  <Paragraphs>150</Paragraphs>
  <Slides>29</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Arial</vt:lpstr>
      <vt:lpstr>Calibri</vt:lpstr>
      <vt:lpstr>Calibri Light</vt:lpstr>
      <vt:lpstr>GraphikAlt</vt:lpstr>
      <vt:lpstr>GT America Lt</vt:lpstr>
      <vt:lpstr>GT America Lt</vt:lpstr>
      <vt:lpstr>Helvetica Neue Medium</vt:lpstr>
      <vt:lpstr>Wingdings</vt:lpstr>
      <vt:lpstr>Custom Design</vt:lpstr>
      <vt:lpstr>1_Custom Design</vt:lpstr>
      <vt:lpstr>2_Custom Design</vt:lpstr>
      <vt:lpstr>3_Custom Design</vt:lpstr>
      <vt:lpstr>PowerPoint Presentation</vt:lpstr>
      <vt:lpstr>Building Strategic Partnerships</vt:lpstr>
      <vt:lpstr>PowerPoint Presentation</vt:lpstr>
      <vt:lpstr>PowerPoint Presentation</vt:lpstr>
      <vt:lpstr>PowerPoint Presentation</vt:lpstr>
      <vt:lpstr>PowerPoint Presentation</vt:lpstr>
      <vt:lpstr>Uber &amp; Spotify</vt:lpstr>
      <vt:lpstr>Starbucks &amp; …</vt:lpstr>
      <vt:lpstr>Disney &amp; Chevrolet</vt:lpstr>
      <vt:lpstr>Red Bull &amp; GoPro</vt:lpstr>
      <vt:lpstr>Apple Pay &amp; MC</vt:lpstr>
      <vt:lpstr>Types of Alliances</vt:lpstr>
      <vt:lpstr>Partnerships</vt:lpstr>
      <vt:lpstr>Factors to Consider</vt:lpstr>
      <vt:lpstr>4 Pillars of Success</vt:lpstr>
      <vt:lpstr>PowerPoint Presentation</vt:lpstr>
      <vt:lpstr>Strategic Partnerships </vt:lpstr>
      <vt:lpstr>PowerPoint Presentation</vt:lpstr>
      <vt:lpstr>PowerPoint Presentation</vt:lpstr>
      <vt:lpstr>Affinity Marketing</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Kelly Hall</cp:lastModifiedBy>
  <cp:revision>121</cp:revision>
  <dcterms:created xsi:type="dcterms:W3CDTF">2014-09-16T01:20:50Z</dcterms:created>
  <dcterms:modified xsi:type="dcterms:W3CDTF">2022-07-19T21:43:45Z</dcterms:modified>
</cp:coreProperties>
</file>