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4" r:id="rId1"/>
    <p:sldMasterId id="2147483665" r:id="rId2"/>
    <p:sldMasterId id="2147483674" r:id="rId3"/>
  </p:sldMasterIdLst>
  <p:notesMasterIdLst>
    <p:notesMasterId r:id="rId54"/>
  </p:notesMasterIdLst>
  <p:sldIdLst>
    <p:sldId id="264"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Lst>
  <p:sldSz cx="14630400" cy="8229600"/>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91"/>
    <a:srgbClr val="DBF5FF"/>
    <a:srgbClr val="001F5C"/>
    <a:srgbClr val="003B5C"/>
    <a:srgbClr val="D55F55"/>
    <a:srgbClr val="E7B246"/>
    <a:srgbClr val="DD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17FBF-CABB-4851-BC00-9C3BF36FBE4B}" v="12" dt="2022-05-11T17:45:18.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9" autoAdjust="0"/>
    <p:restoredTop sz="94707" autoAdjust="0"/>
  </p:normalViewPr>
  <p:slideViewPr>
    <p:cSldViewPr snapToGrid="0" snapToObjects="1">
      <p:cViewPr varScale="1">
        <p:scale>
          <a:sx n="53" d="100"/>
          <a:sy n="53" d="100"/>
        </p:scale>
        <p:origin x="1072" y="24"/>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y Nachtman" userId="ceb07373-794d-49b9-b226-32407fbd7d61" providerId="ADAL" clId="{E0917FBF-CABB-4851-BC00-9C3BF36FBE4B}"/>
    <pc:docChg chg="undo custSel addSld delSld modSld addMainMaster delMainMaster modMainMaster">
      <pc:chgData name="Mady Nachtman" userId="ceb07373-794d-49b9-b226-32407fbd7d61" providerId="ADAL" clId="{E0917FBF-CABB-4851-BC00-9C3BF36FBE4B}" dt="2022-05-13T16:27:57.116" v="917" actId="478"/>
      <pc:docMkLst>
        <pc:docMk/>
      </pc:docMkLst>
      <pc:sldChg chg="addSp modSp mod">
        <pc:chgData name="Mady Nachtman" userId="ceb07373-794d-49b9-b226-32407fbd7d61" providerId="ADAL" clId="{E0917FBF-CABB-4851-BC00-9C3BF36FBE4B}" dt="2022-05-11T16:47:51.342" v="25" actId="1076"/>
        <pc:sldMkLst>
          <pc:docMk/>
          <pc:sldMk cId="2086709851" sldId="264"/>
        </pc:sldMkLst>
        <pc:spChg chg="add mod">
          <ac:chgData name="Mady Nachtman" userId="ceb07373-794d-49b9-b226-32407fbd7d61" providerId="ADAL" clId="{E0917FBF-CABB-4851-BC00-9C3BF36FBE4B}" dt="2022-05-11T16:47:45.098" v="24" actId="1076"/>
          <ac:spMkLst>
            <pc:docMk/>
            <pc:sldMk cId="2086709851" sldId="264"/>
            <ac:spMk id="3" creationId="{9EB843A9-D5DC-E46F-BC8B-8F778B68B1E1}"/>
          </ac:spMkLst>
        </pc:spChg>
        <pc:spChg chg="add mod">
          <ac:chgData name="Mady Nachtman" userId="ceb07373-794d-49b9-b226-32407fbd7d61" providerId="ADAL" clId="{E0917FBF-CABB-4851-BC00-9C3BF36FBE4B}" dt="2022-05-11T16:47:51.342" v="25" actId="1076"/>
          <ac:spMkLst>
            <pc:docMk/>
            <pc:sldMk cId="2086709851" sldId="264"/>
            <ac:spMk id="5" creationId="{25CCEEAF-FB7D-064E-614C-6B0ABE0E5FBC}"/>
          </ac:spMkLst>
        </pc:spChg>
      </pc:sldChg>
      <pc:sldChg chg="add del">
        <pc:chgData name="Mady Nachtman" userId="ceb07373-794d-49b9-b226-32407fbd7d61" providerId="ADAL" clId="{E0917FBF-CABB-4851-BC00-9C3BF36FBE4B}" dt="2022-05-11T16:47:59.414" v="26" actId="47"/>
        <pc:sldMkLst>
          <pc:docMk/>
          <pc:sldMk cId="3421200014" sldId="265"/>
        </pc:sldMkLst>
      </pc:sldChg>
      <pc:sldChg chg="addSp delSp modSp add mod modClrScheme chgLayout">
        <pc:chgData name="Mady Nachtman" userId="ceb07373-794d-49b9-b226-32407fbd7d61" providerId="ADAL" clId="{E0917FBF-CABB-4851-BC00-9C3BF36FBE4B}" dt="2022-05-13T16:27:44.864" v="916" actId="478"/>
        <pc:sldMkLst>
          <pc:docMk/>
          <pc:sldMk cId="1617716327" sldId="266"/>
        </pc:sldMkLst>
        <pc:spChg chg="mod ord">
          <ac:chgData name="Mady Nachtman" userId="ceb07373-794d-49b9-b226-32407fbd7d61" providerId="ADAL" clId="{E0917FBF-CABB-4851-BC00-9C3BF36FBE4B}" dt="2022-05-13T16:27:41.839" v="915" actId="700"/>
          <ac:spMkLst>
            <pc:docMk/>
            <pc:sldMk cId="1617716327" sldId="266"/>
            <ac:spMk id="2" creationId="{8DC574AE-8FFD-4447-A1C2-B866D17E07D7}"/>
          </ac:spMkLst>
        </pc:spChg>
        <pc:spChg chg="add del mod ord">
          <ac:chgData name="Mady Nachtman" userId="ceb07373-794d-49b9-b226-32407fbd7d61" providerId="ADAL" clId="{E0917FBF-CABB-4851-BC00-9C3BF36FBE4B}" dt="2022-05-13T16:27:44.864" v="916" actId="478"/>
          <ac:spMkLst>
            <pc:docMk/>
            <pc:sldMk cId="1617716327" sldId="266"/>
            <ac:spMk id="3" creationId="{4C546635-B668-A21C-20B2-06542472AD65}"/>
          </ac:spMkLst>
        </pc:spChg>
        <pc:spChg chg="add del mod ord">
          <ac:chgData name="Mady Nachtman" userId="ceb07373-794d-49b9-b226-32407fbd7d61" providerId="ADAL" clId="{E0917FBF-CABB-4851-BC00-9C3BF36FBE4B}" dt="2022-05-11T16:48:14.880" v="28" actId="478"/>
          <ac:spMkLst>
            <pc:docMk/>
            <pc:sldMk cId="1617716327" sldId="266"/>
            <ac:spMk id="3" creationId="{9815F4A7-DC17-632F-E203-48461C3CAD81}"/>
          </ac:spMkLst>
        </pc:spChg>
        <pc:spChg chg="add del mod ord">
          <ac:chgData name="Mady Nachtman" userId="ceb07373-794d-49b9-b226-32407fbd7d61" providerId="ADAL" clId="{E0917FBF-CABB-4851-BC00-9C3BF36FBE4B}" dt="2022-05-11T16:48:35.283" v="36" actId="478"/>
          <ac:spMkLst>
            <pc:docMk/>
            <pc:sldMk cId="1617716327" sldId="266"/>
            <ac:spMk id="4" creationId="{175B672A-9868-4CC0-6A6C-909A09CE93BA}"/>
          </ac:spMkLst>
        </pc:spChg>
      </pc:sldChg>
      <pc:sldChg chg="addSp delSp modSp add mod modClrScheme chgLayout">
        <pc:chgData name="Mady Nachtman" userId="ceb07373-794d-49b9-b226-32407fbd7d61" providerId="ADAL" clId="{E0917FBF-CABB-4851-BC00-9C3BF36FBE4B}" dt="2022-05-11T16:49:31.177" v="49" actId="207"/>
        <pc:sldMkLst>
          <pc:docMk/>
          <pc:sldMk cId="993409111" sldId="267"/>
        </pc:sldMkLst>
        <pc:spChg chg="mod">
          <ac:chgData name="Mady Nachtman" userId="ceb07373-794d-49b9-b226-32407fbd7d61" providerId="ADAL" clId="{E0917FBF-CABB-4851-BC00-9C3BF36FBE4B}" dt="2022-05-11T16:49:31.177" v="49" actId="207"/>
          <ac:spMkLst>
            <pc:docMk/>
            <pc:sldMk cId="993409111" sldId="267"/>
            <ac:spMk id="2" creationId="{37985504-9BF6-494E-8EDF-73C9505258C0}"/>
          </ac:spMkLst>
        </pc:spChg>
        <pc:spChg chg="add del mod ord">
          <ac:chgData name="Mady Nachtman" userId="ceb07373-794d-49b9-b226-32407fbd7d61" providerId="ADAL" clId="{E0917FBF-CABB-4851-BC00-9C3BF36FBE4B}" dt="2022-05-11T16:48:58.982" v="38" actId="478"/>
          <ac:spMkLst>
            <pc:docMk/>
            <pc:sldMk cId="993409111" sldId="267"/>
            <ac:spMk id="3" creationId="{ADFD3833-1A0F-38CB-FCE5-ED5DF9DBAD2C}"/>
          </ac:spMkLst>
        </pc:spChg>
        <pc:spChg chg="mod ord">
          <ac:chgData name="Mady Nachtman" userId="ceb07373-794d-49b9-b226-32407fbd7d61" providerId="ADAL" clId="{E0917FBF-CABB-4851-BC00-9C3BF36FBE4B}" dt="2022-05-11T16:49:20.422" v="46" actId="1076"/>
          <ac:spMkLst>
            <pc:docMk/>
            <pc:sldMk cId="993409111" sldId="267"/>
            <ac:spMk id="4" creationId="{195B5A85-D782-F04C-8B70-8EC526ED66CD}"/>
          </ac:spMkLst>
        </pc:spChg>
      </pc:sldChg>
      <pc:sldChg chg="addSp delSp modSp add mod modClrScheme chgLayout">
        <pc:chgData name="Mady Nachtman" userId="ceb07373-794d-49b9-b226-32407fbd7d61" providerId="ADAL" clId="{E0917FBF-CABB-4851-BC00-9C3BF36FBE4B}" dt="2022-05-13T16:27:57.116" v="917" actId="478"/>
        <pc:sldMkLst>
          <pc:docMk/>
          <pc:sldMk cId="2292730177" sldId="268"/>
        </pc:sldMkLst>
        <pc:spChg chg="add del mod ord">
          <ac:chgData name="Mady Nachtman" userId="ceb07373-794d-49b9-b226-32407fbd7d61" providerId="ADAL" clId="{E0917FBF-CABB-4851-BC00-9C3BF36FBE4B}" dt="2022-05-13T16:27:57.116" v="917" actId="478"/>
          <ac:spMkLst>
            <pc:docMk/>
            <pc:sldMk cId="2292730177" sldId="268"/>
            <ac:spMk id="2" creationId="{09D93775-B9D9-8129-C50D-885C0422404B}"/>
          </ac:spMkLst>
        </pc:spChg>
        <pc:spChg chg="add del mod ord">
          <ac:chgData name="Mady Nachtman" userId="ceb07373-794d-49b9-b226-32407fbd7d61" providerId="ADAL" clId="{E0917FBF-CABB-4851-BC00-9C3BF36FBE4B}" dt="2022-05-11T16:50:08.157" v="57" actId="478"/>
          <ac:spMkLst>
            <pc:docMk/>
            <pc:sldMk cId="2292730177" sldId="268"/>
            <ac:spMk id="3" creationId="{8D845E3D-D46D-42BF-8D04-1781E8BF66AF}"/>
          </ac:spMkLst>
        </pc:spChg>
        <pc:spChg chg="mod ord">
          <ac:chgData name="Mady Nachtman" userId="ceb07373-794d-49b9-b226-32407fbd7d61" providerId="ADAL" clId="{E0917FBF-CABB-4851-BC00-9C3BF36FBE4B}" dt="2022-05-11T16:50:26.963" v="61" actId="207"/>
          <ac:spMkLst>
            <pc:docMk/>
            <pc:sldMk cId="2292730177" sldId="268"/>
            <ac:spMk id="4" creationId="{195B5A85-D782-F04C-8B70-8EC526ED66CD}"/>
          </ac:spMkLst>
        </pc:spChg>
        <pc:spChg chg="add mod ord">
          <ac:chgData name="Mady Nachtman" userId="ceb07373-794d-49b9-b226-32407fbd7d61" providerId="ADAL" clId="{E0917FBF-CABB-4851-BC00-9C3BF36FBE4B}" dt="2022-05-11T16:49:41.956" v="50" actId="700"/>
          <ac:spMkLst>
            <pc:docMk/>
            <pc:sldMk cId="2292730177" sldId="268"/>
            <ac:spMk id="5" creationId="{64FC5551-0277-927C-E368-E3CA8E74AD6B}"/>
          </ac:spMkLst>
        </pc:spChg>
        <pc:picChg chg="mod ord">
          <ac:chgData name="Mady Nachtman" userId="ceb07373-794d-49b9-b226-32407fbd7d61" providerId="ADAL" clId="{E0917FBF-CABB-4851-BC00-9C3BF36FBE4B}" dt="2022-05-11T16:51:12.890" v="68" actId="1076"/>
          <ac:picMkLst>
            <pc:docMk/>
            <pc:sldMk cId="2292730177" sldId="268"/>
            <ac:picMk id="6" creationId="{4D484CAE-95DD-419E-B4BB-7CEE49FD9849}"/>
          </ac:picMkLst>
        </pc:picChg>
        <pc:picChg chg="mod">
          <ac:chgData name="Mady Nachtman" userId="ceb07373-794d-49b9-b226-32407fbd7d61" providerId="ADAL" clId="{E0917FBF-CABB-4851-BC00-9C3BF36FBE4B}" dt="2022-05-11T16:51:23.874" v="70" actId="1076"/>
          <ac:picMkLst>
            <pc:docMk/>
            <pc:sldMk cId="2292730177" sldId="268"/>
            <ac:picMk id="7" creationId="{1FA68131-1059-4AC2-A0E5-A074671C25ED}"/>
          </ac:picMkLst>
        </pc:picChg>
      </pc:sldChg>
      <pc:sldChg chg="addSp delSp modSp add mod modClrScheme chgLayout">
        <pc:chgData name="Mady Nachtman" userId="ceb07373-794d-49b9-b226-32407fbd7d61" providerId="ADAL" clId="{E0917FBF-CABB-4851-BC00-9C3BF36FBE4B}" dt="2022-05-11T17:44:21.118" v="908" actId="208"/>
        <pc:sldMkLst>
          <pc:docMk/>
          <pc:sldMk cId="3051583608" sldId="269"/>
        </pc:sldMkLst>
        <pc:spChg chg="add del mod ord">
          <ac:chgData name="Mady Nachtman" userId="ceb07373-794d-49b9-b226-32407fbd7d61" providerId="ADAL" clId="{E0917FBF-CABB-4851-BC00-9C3BF36FBE4B}" dt="2022-05-11T16:51:59.959" v="80" actId="478"/>
          <ac:spMkLst>
            <pc:docMk/>
            <pc:sldMk cId="3051583608" sldId="269"/>
            <ac:spMk id="2" creationId="{E9B2045C-7F7B-2A6C-FD9C-3E9F7748678C}"/>
          </ac:spMkLst>
        </pc:spChg>
        <pc:spChg chg="mod ord">
          <ac:chgData name="Mady Nachtman" userId="ceb07373-794d-49b9-b226-32407fbd7d61" providerId="ADAL" clId="{E0917FBF-CABB-4851-BC00-9C3BF36FBE4B}" dt="2022-05-11T16:53:17.135" v="99" actId="1076"/>
          <ac:spMkLst>
            <pc:docMk/>
            <pc:sldMk cId="3051583608" sldId="269"/>
            <ac:spMk id="4" creationId="{195B5A85-D782-F04C-8B70-8EC526ED66CD}"/>
          </ac:spMkLst>
        </pc:spChg>
        <pc:spChg chg="mod">
          <ac:chgData name="Mady Nachtman" userId="ceb07373-794d-49b9-b226-32407fbd7d61" providerId="ADAL" clId="{E0917FBF-CABB-4851-BC00-9C3BF36FBE4B}" dt="2022-05-11T16:52:08.828" v="81" actId="164"/>
          <ac:spMkLst>
            <pc:docMk/>
            <pc:sldMk cId="3051583608" sldId="269"/>
            <ac:spMk id="6" creationId="{9B5222DE-080B-4290-A5A6-A89E5CDC5665}"/>
          </ac:spMkLst>
        </pc:spChg>
        <pc:spChg chg="mod">
          <ac:chgData name="Mady Nachtman" userId="ceb07373-794d-49b9-b226-32407fbd7d61" providerId="ADAL" clId="{E0917FBF-CABB-4851-BC00-9C3BF36FBE4B}" dt="2022-05-11T17:44:21.118" v="908" actId="208"/>
          <ac:spMkLst>
            <pc:docMk/>
            <pc:sldMk cId="3051583608" sldId="269"/>
            <ac:spMk id="7" creationId="{923E229D-339F-4089-BAE6-84971CAAE282}"/>
          </ac:spMkLst>
        </pc:spChg>
        <pc:spChg chg="mod">
          <ac:chgData name="Mady Nachtman" userId="ceb07373-794d-49b9-b226-32407fbd7d61" providerId="ADAL" clId="{E0917FBF-CABB-4851-BC00-9C3BF36FBE4B}" dt="2022-05-11T16:53:31.555" v="103" actId="1076"/>
          <ac:spMkLst>
            <pc:docMk/>
            <pc:sldMk cId="3051583608" sldId="269"/>
            <ac:spMk id="8" creationId="{0CC26E1E-B283-4295-A031-C1865605BF76}"/>
          </ac:spMkLst>
        </pc:spChg>
        <pc:spChg chg="mod">
          <ac:chgData name="Mady Nachtman" userId="ceb07373-794d-49b9-b226-32407fbd7d61" providerId="ADAL" clId="{E0917FBF-CABB-4851-BC00-9C3BF36FBE4B}" dt="2022-05-11T16:53:20.205" v="100" actId="1076"/>
          <ac:spMkLst>
            <pc:docMk/>
            <pc:sldMk cId="3051583608" sldId="269"/>
            <ac:spMk id="9" creationId="{F6165B76-0BF8-41EF-80E4-0B212C0306E4}"/>
          </ac:spMkLst>
        </pc:spChg>
        <pc:grpChg chg="add mod">
          <ac:chgData name="Mady Nachtman" userId="ceb07373-794d-49b9-b226-32407fbd7d61" providerId="ADAL" clId="{E0917FBF-CABB-4851-BC00-9C3BF36FBE4B}" dt="2022-05-11T16:53:35.913" v="104" actId="1076"/>
          <ac:grpSpMkLst>
            <pc:docMk/>
            <pc:sldMk cId="3051583608" sldId="269"/>
            <ac:grpSpMk id="3" creationId="{8040F093-BB92-F6D3-4771-ACD8263242E0}"/>
          </ac:grpSpMkLst>
        </pc:grpChg>
      </pc:sldChg>
      <pc:sldChg chg="addSp delSp modSp add mod modClrScheme chgLayout">
        <pc:chgData name="Mady Nachtman" userId="ceb07373-794d-49b9-b226-32407fbd7d61" providerId="ADAL" clId="{E0917FBF-CABB-4851-BC00-9C3BF36FBE4B}" dt="2022-05-11T16:54:39.912" v="121" actId="478"/>
        <pc:sldMkLst>
          <pc:docMk/>
          <pc:sldMk cId="524012525" sldId="270"/>
        </pc:sldMkLst>
        <pc:spChg chg="add del mod ord">
          <ac:chgData name="Mady Nachtman" userId="ceb07373-794d-49b9-b226-32407fbd7d61" providerId="ADAL" clId="{E0917FBF-CABB-4851-BC00-9C3BF36FBE4B}" dt="2022-05-11T16:54:39.912" v="121" actId="478"/>
          <ac:spMkLst>
            <pc:docMk/>
            <pc:sldMk cId="524012525" sldId="270"/>
            <ac:spMk id="2" creationId="{17CF5640-AB60-2040-75A9-A50D29E8F958}"/>
          </ac:spMkLst>
        </pc:spChg>
        <pc:spChg chg="mod ord">
          <ac:chgData name="Mady Nachtman" userId="ceb07373-794d-49b9-b226-32407fbd7d61" providerId="ADAL" clId="{E0917FBF-CABB-4851-BC00-9C3BF36FBE4B}" dt="2022-05-11T16:54:23.186" v="114" actId="207"/>
          <ac:spMkLst>
            <pc:docMk/>
            <pc:sldMk cId="524012525" sldId="270"/>
            <ac:spMk id="4" creationId="{195B5A85-D782-F04C-8B70-8EC526ED66CD}"/>
          </ac:spMkLst>
        </pc:spChg>
        <pc:spChg chg="mod ord">
          <ac:chgData name="Mady Nachtman" userId="ceb07373-794d-49b9-b226-32407fbd7d61" providerId="ADAL" clId="{E0917FBF-CABB-4851-BC00-9C3BF36FBE4B}" dt="2022-05-11T16:54:35.669" v="120" actId="207"/>
          <ac:spMkLst>
            <pc:docMk/>
            <pc:sldMk cId="524012525" sldId="270"/>
            <ac:spMk id="5" creationId="{B0CAE73A-2C11-C746-965F-B3817230DEB9}"/>
          </ac:spMkLst>
        </pc:spChg>
      </pc:sldChg>
      <pc:sldChg chg="modSp add mod modClrScheme chgLayout">
        <pc:chgData name="Mady Nachtman" userId="ceb07373-794d-49b9-b226-32407fbd7d61" providerId="ADAL" clId="{E0917FBF-CABB-4851-BC00-9C3BF36FBE4B}" dt="2022-05-11T16:55:23.929" v="133" actId="207"/>
        <pc:sldMkLst>
          <pc:docMk/>
          <pc:sldMk cId="3885754341" sldId="271"/>
        </pc:sldMkLst>
        <pc:spChg chg="mod ord">
          <ac:chgData name="Mady Nachtman" userId="ceb07373-794d-49b9-b226-32407fbd7d61" providerId="ADAL" clId="{E0917FBF-CABB-4851-BC00-9C3BF36FBE4B}" dt="2022-05-11T16:55:11.900" v="129" actId="255"/>
          <ac:spMkLst>
            <pc:docMk/>
            <pc:sldMk cId="3885754341" sldId="271"/>
            <ac:spMk id="4" creationId="{195B5A85-D782-F04C-8B70-8EC526ED66CD}"/>
          </ac:spMkLst>
        </pc:spChg>
        <pc:spChg chg="mod ord">
          <ac:chgData name="Mady Nachtman" userId="ceb07373-794d-49b9-b226-32407fbd7d61" providerId="ADAL" clId="{E0917FBF-CABB-4851-BC00-9C3BF36FBE4B}" dt="2022-05-11T16:55:23.929" v="133" actId="207"/>
          <ac:spMkLst>
            <pc:docMk/>
            <pc:sldMk cId="3885754341" sldId="271"/>
            <ac:spMk id="5" creationId="{B0CAE73A-2C11-C746-965F-B3817230DEB9}"/>
          </ac:spMkLst>
        </pc:spChg>
      </pc:sldChg>
      <pc:sldChg chg="modSp add mod modClrScheme chgLayout">
        <pc:chgData name="Mady Nachtman" userId="ceb07373-794d-49b9-b226-32407fbd7d61" providerId="ADAL" clId="{E0917FBF-CABB-4851-BC00-9C3BF36FBE4B}" dt="2022-05-11T16:56:14.793" v="147" actId="1076"/>
        <pc:sldMkLst>
          <pc:docMk/>
          <pc:sldMk cId="1613934632" sldId="272"/>
        </pc:sldMkLst>
        <pc:spChg chg="mod ord">
          <ac:chgData name="Mady Nachtman" userId="ceb07373-794d-49b9-b226-32407fbd7d61" providerId="ADAL" clId="{E0917FBF-CABB-4851-BC00-9C3BF36FBE4B}" dt="2022-05-11T16:55:59.281" v="142" actId="1076"/>
          <ac:spMkLst>
            <pc:docMk/>
            <pc:sldMk cId="1613934632" sldId="272"/>
            <ac:spMk id="4" creationId="{195B5A85-D782-F04C-8B70-8EC526ED66CD}"/>
          </ac:spMkLst>
        </pc:spChg>
        <pc:spChg chg="mod ord">
          <ac:chgData name="Mady Nachtman" userId="ceb07373-794d-49b9-b226-32407fbd7d61" providerId="ADAL" clId="{E0917FBF-CABB-4851-BC00-9C3BF36FBE4B}" dt="2022-05-11T16:56:14.793" v="147" actId="1076"/>
          <ac:spMkLst>
            <pc:docMk/>
            <pc:sldMk cId="1613934632" sldId="272"/>
            <ac:spMk id="5" creationId="{B0CAE73A-2C11-C746-965F-B3817230DEB9}"/>
          </ac:spMkLst>
        </pc:spChg>
      </pc:sldChg>
      <pc:sldChg chg="modSp add mod modClrScheme chgLayout">
        <pc:chgData name="Mady Nachtman" userId="ceb07373-794d-49b9-b226-32407fbd7d61" providerId="ADAL" clId="{E0917FBF-CABB-4851-BC00-9C3BF36FBE4B}" dt="2022-05-11T16:57:12.061" v="161" actId="1076"/>
        <pc:sldMkLst>
          <pc:docMk/>
          <pc:sldMk cId="2497407731" sldId="273"/>
        </pc:sldMkLst>
        <pc:spChg chg="mod ord">
          <ac:chgData name="Mady Nachtman" userId="ceb07373-794d-49b9-b226-32407fbd7d61" providerId="ADAL" clId="{E0917FBF-CABB-4851-BC00-9C3BF36FBE4B}" dt="2022-05-11T16:57:00.414" v="159" actId="14100"/>
          <ac:spMkLst>
            <pc:docMk/>
            <pc:sldMk cId="2497407731" sldId="273"/>
            <ac:spMk id="4" creationId="{195B5A85-D782-F04C-8B70-8EC526ED66CD}"/>
          </ac:spMkLst>
        </pc:spChg>
        <pc:spChg chg="mod ord">
          <ac:chgData name="Mady Nachtman" userId="ceb07373-794d-49b9-b226-32407fbd7d61" providerId="ADAL" clId="{E0917FBF-CABB-4851-BC00-9C3BF36FBE4B}" dt="2022-05-11T16:57:12.061" v="161" actId="1076"/>
          <ac:spMkLst>
            <pc:docMk/>
            <pc:sldMk cId="2497407731" sldId="273"/>
            <ac:spMk id="5" creationId="{B0CAE73A-2C11-C746-965F-B3817230DEB9}"/>
          </ac:spMkLst>
        </pc:spChg>
      </pc:sldChg>
      <pc:sldChg chg="addSp delSp modSp add mod modClrScheme chgLayout">
        <pc:chgData name="Mady Nachtman" userId="ceb07373-794d-49b9-b226-32407fbd7d61" providerId="ADAL" clId="{E0917FBF-CABB-4851-BC00-9C3BF36FBE4B}" dt="2022-05-11T16:57:54.576" v="171" actId="1076"/>
        <pc:sldMkLst>
          <pc:docMk/>
          <pc:sldMk cId="3266149876" sldId="274"/>
        </pc:sldMkLst>
        <pc:spChg chg="add del mod ord">
          <ac:chgData name="Mady Nachtman" userId="ceb07373-794d-49b9-b226-32407fbd7d61" providerId="ADAL" clId="{E0917FBF-CABB-4851-BC00-9C3BF36FBE4B}" dt="2022-05-11T16:57:32.916" v="165" actId="478"/>
          <ac:spMkLst>
            <pc:docMk/>
            <pc:sldMk cId="3266149876" sldId="274"/>
            <ac:spMk id="2" creationId="{CD5B5B32-C8E2-E9B4-AFCB-452F919480AE}"/>
          </ac:spMkLst>
        </pc:spChg>
        <pc:spChg chg="mod ord">
          <ac:chgData name="Mady Nachtman" userId="ceb07373-794d-49b9-b226-32407fbd7d61" providerId="ADAL" clId="{E0917FBF-CABB-4851-BC00-9C3BF36FBE4B}" dt="2022-05-11T16:57:46.355" v="169" actId="1076"/>
          <ac:spMkLst>
            <pc:docMk/>
            <pc:sldMk cId="3266149876" sldId="274"/>
            <ac:spMk id="4" creationId="{195B5A85-D782-F04C-8B70-8EC526ED66CD}"/>
          </ac:spMkLst>
        </pc:spChg>
        <pc:picChg chg="mod">
          <ac:chgData name="Mady Nachtman" userId="ceb07373-794d-49b9-b226-32407fbd7d61" providerId="ADAL" clId="{E0917FBF-CABB-4851-BC00-9C3BF36FBE4B}" dt="2022-05-11T16:57:54.576" v="171" actId="1076"/>
          <ac:picMkLst>
            <pc:docMk/>
            <pc:sldMk cId="3266149876" sldId="274"/>
            <ac:picMk id="3" creationId="{0472ABDA-6865-4BBF-BD98-328630FFE8BA}"/>
          </ac:picMkLst>
        </pc:picChg>
      </pc:sldChg>
      <pc:sldChg chg="modSp add mod modClrScheme chgLayout">
        <pc:chgData name="Mady Nachtman" userId="ceb07373-794d-49b9-b226-32407fbd7d61" providerId="ADAL" clId="{E0917FBF-CABB-4851-BC00-9C3BF36FBE4B}" dt="2022-05-11T16:58:19.383" v="177" actId="207"/>
        <pc:sldMkLst>
          <pc:docMk/>
          <pc:sldMk cId="3132396824" sldId="275"/>
        </pc:sldMkLst>
        <pc:spChg chg="mod ord">
          <ac:chgData name="Mady Nachtman" userId="ceb07373-794d-49b9-b226-32407fbd7d61" providerId="ADAL" clId="{E0917FBF-CABB-4851-BC00-9C3BF36FBE4B}" dt="2022-05-11T16:58:09.962" v="174" actId="207"/>
          <ac:spMkLst>
            <pc:docMk/>
            <pc:sldMk cId="3132396824" sldId="275"/>
            <ac:spMk id="4" creationId="{195B5A85-D782-F04C-8B70-8EC526ED66CD}"/>
          </ac:spMkLst>
        </pc:spChg>
        <pc:spChg chg="mod ord">
          <ac:chgData name="Mady Nachtman" userId="ceb07373-794d-49b9-b226-32407fbd7d61" providerId="ADAL" clId="{E0917FBF-CABB-4851-BC00-9C3BF36FBE4B}" dt="2022-05-11T16:58:19.383" v="177" actId="207"/>
          <ac:spMkLst>
            <pc:docMk/>
            <pc:sldMk cId="3132396824" sldId="275"/>
            <ac:spMk id="6" creationId="{B2F11EF7-8365-42FF-BF08-5C7033C09552}"/>
          </ac:spMkLst>
        </pc:spChg>
      </pc:sldChg>
      <pc:sldChg chg="addSp delSp modSp add mod modClrScheme chgLayout">
        <pc:chgData name="Mady Nachtman" userId="ceb07373-794d-49b9-b226-32407fbd7d61" providerId="ADAL" clId="{E0917FBF-CABB-4851-BC00-9C3BF36FBE4B}" dt="2022-05-11T17:43:35.096" v="906" actId="478"/>
        <pc:sldMkLst>
          <pc:docMk/>
          <pc:sldMk cId="1689888270" sldId="276"/>
        </pc:sldMkLst>
        <pc:spChg chg="mod">
          <ac:chgData name="Mady Nachtman" userId="ceb07373-794d-49b9-b226-32407fbd7d61" providerId="ADAL" clId="{E0917FBF-CABB-4851-BC00-9C3BF36FBE4B}" dt="2022-05-11T16:59:46.443" v="185" actId="164"/>
          <ac:spMkLst>
            <pc:docMk/>
            <pc:sldMk cId="1689888270" sldId="276"/>
            <ac:spMk id="2" creationId="{AF34306B-6A74-664E-B3DA-C22731769E04}"/>
          </ac:spMkLst>
        </pc:spChg>
        <pc:spChg chg="add del mod ord">
          <ac:chgData name="Mady Nachtman" userId="ceb07373-794d-49b9-b226-32407fbd7d61" providerId="ADAL" clId="{E0917FBF-CABB-4851-BC00-9C3BF36FBE4B}" dt="2022-05-11T16:59:05.434" v="179" actId="700"/>
          <ac:spMkLst>
            <pc:docMk/>
            <pc:sldMk cId="1689888270" sldId="276"/>
            <ac:spMk id="3" creationId="{F17994C3-0DBC-EB74-3F0F-914620F7098E}"/>
          </ac:spMkLst>
        </pc:spChg>
        <pc:spChg chg="add del mod ord">
          <ac:chgData name="Mady Nachtman" userId="ceb07373-794d-49b9-b226-32407fbd7d61" providerId="ADAL" clId="{E0917FBF-CABB-4851-BC00-9C3BF36FBE4B}" dt="2022-05-11T16:59:30.150" v="184" actId="478"/>
          <ac:spMkLst>
            <pc:docMk/>
            <pc:sldMk cId="1689888270" sldId="276"/>
            <ac:spMk id="4" creationId="{B5DDA1F5-8C75-80ED-7FC1-512732A043F4}"/>
          </ac:spMkLst>
        </pc:spChg>
        <pc:spChg chg="add mod">
          <ac:chgData name="Mady Nachtman" userId="ceb07373-794d-49b9-b226-32407fbd7d61" providerId="ADAL" clId="{E0917FBF-CABB-4851-BC00-9C3BF36FBE4B}" dt="2022-05-11T17:00:13.864" v="193" actId="208"/>
          <ac:spMkLst>
            <pc:docMk/>
            <pc:sldMk cId="1689888270" sldId="276"/>
            <ac:spMk id="7" creationId="{A56B5E52-0051-1727-2BB1-99333B0F569B}"/>
          </ac:spMkLst>
        </pc:spChg>
        <pc:spChg chg="mod">
          <ac:chgData name="Mady Nachtman" userId="ceb07373-794d-49b9-b226-32407fbd7d61" providerId="ADAL" clId="{E0917FBF-CABB-4851-BC00-9C3BF36FBE4B}" dt="2022-05-11T16:59:46.443" v="185" actId="164"/>
          <ac:spMkLst>
            <pc:docMk/>
            <pc:sldMk cId="1689888270" sldId="276"/>
            <ac:spMk id="11" creationId="{E6C3CE3A-5CE5-054F-BB36-F29C8EBEF4FD}"/>
          </ac:spMkLst>
        </pc:spChg>
        <pc:spChg chg="add del mod">
          <ac:chgData name="Mady Nachtman" userId="ceb07373-794d-49b9-b226-32407fbd7d61" providerId="ADAL" clId="{E0917FBF-CABB-4851-BC00-9C3BF36FBE4B}" dt="2022-05-11T17:43:35.096" v="906" actId="478"/>
          <ac:spMkLst>
            <pc:docMk/>
            <pc:sldMk cId="1689888270" sldId="276"/>
            <ac:spMk id="17" creationId="{79B9D70B-21E7-46CA-A593-3F357D5E0070}"/>
          </ac:spMkLst>
        </pc:spChg>
        <pc:spChg chg="mod">
          <ac:chgData name="Mady Nachtman" userId="ceb07373-794d-49b9-b226-32407fbd7d61" providerId="ADAL" clId="{E0917FBF-CABB-4851-BC00-9C3BF36FBE4B}" dt="2022-05-11T16:59:46.443" v="185" actId="164"/>
          <ac:spMkLst>
            <pc:docMk/>
            <pc:sldMk cId="1689888270" sldId="276"/>
            <ac:spMk id="41" creationId="{CAE337BF-D4F8-D242-A5C8-3F053DB45D17}"/>
          </ac:spMkLst>
        </pc:spChg>
        <pc:grpChg chg="add mod">
          <ac:chgData name="Mady Nachtman" userId="ceb07373-794d-49b9-b226-32407fbd7d61" providerId="ADAL" clId="{E0917FBF-CABB-4851-BC00-9C3BF36FBE4B}" dt="2022-05-11T16:59:52.878" v="187" actId="1076"/>
          <ac:grpSpMkLst>
            <pc:docMk/>
            <pc:sldMk cId="1689888270" sldId="276"/>
            <ac:grpSpMk id="5" creationId="{9EB91ED8-477D-05FE-1022-198087AA8ADE}"/>
          </ac:grpSpMkLst>
        </pc:grpChg>
        <pc:cxnChg chg="mod">
          <ac:chgData name="Mady Nachtman" userId="ceb07373-794d-49b9-b226-32407fbd7d61" providerId="ADAL" clId="{E0917FBF-CABB-4851-BC00-9C3BF36FBE4B}" dt="2022-05-11T16:59:46.443" v="185" actId="164"/>
          <ac:cxnSpMkLst>
            <pc:docMk/>
            <pc:sldMk cId="1689888270" sldId="276"/>
            <ac:cxnSpMk id="6" creationId="{D6F80FBC-218F-418E-983E-945B58BDF66D}"/>
          </ac:cxnSpMkLst>
        </pc:cxnChg>
        <pc:cxnChg chg="mod">
          <ac:chgData name="Mady Nachtman" userId="ceb07373-794d-49b9-b226-32407fbd7d61" providerId="ADAL" clId="{E0917FBF-CABB-4851-BC00-9C3BF36FBE4B}" dt="2022-05-11T16:59:46.443" v="185" actId="164"/>
          <ac:cxnSpMkLst>
            <pc:docMk/>
            <pc:sldMk cId="1689888270" sldId="276"/>
            <ac:cxnSpMk id="16" creationId="{D1A6AB36-D0BB-4A0E-A235-A4D17B8F2AD7}"/>
          </ac:cxnSpMkLst>
        </pc:cxnChg>
        <pc:cxnChg chg="mod">
          <ac:chgData name="Mady Nachtman" userId="ceb07373-794d-49b9-b226-32407fbd7d61" providerId="ADAL" clId="{E0917FBF-CABB-4851-BC00-9C3BF36FBE4B}" dt="2022-05-11T16:59:46.443" v="185" actId="164"/>
          <ac:cxnSpMkLst>
            <pc:docMk/>
            <pc:sldMk cId="1689888270" sldId="276"/>
            <ac:cxnSpMk id="20" creationId="{8AF4F487-5A77-4B4A-A401-E7448ED4CB6A}"/>
          </ac:cxnSpMkLst>
        </pc:cxnChg>
        <pc:cxnChg chg="mod">
          <ac:chgData name="Mady Nachtman" userId="ceb07373-794d-49b9-b226-32407fbd7d61" providerId="ADAL" clId="{E0917FBF-CABB-4851-BC00-9C3BF36FBE4B}" dt="2022-05-11T16:59:46.443" v="185" actId="164"/>
          <ac:cxnSpMkLst>
            <pc:docMk/>
            <pc:sldMk cId="1689888270" sldId="276"/>
            <ac:cxnSpMk id="21" creationId="{40F72D88-1511-4B44-9D3B-2DEB4FCD9F9C}"/>
          </ac:cxnSpMkLst>
        </pc:cxnChg>
        <pc:cxnChg chg="mod">
          <ac:chgData name="Mady Nachtman" userId="ceb07373-794d-49b9-b226-32407fbd7d61" providerId="ADAL" clId="{E0917FBF-CABB-4851-BC00-9C3BF36FBE4B}" dt="2022-05-11T16:59:46.443" v="185" actId="164"/>
          <ac:cxnSpMkLst>
            <pc:docMk/>
            <pc:sldMk cId="1689888270" sldId="276"/>
            <ac:cxnSpMk id="22" creationId="{C213146C-0634-40D2-BA75-40AD3F883101}"/>
          </ac:cxnSpMkLst>
        </pc:cxnChg>
        <pc:cxnChg chg="mod">
          <ac:chgData name="Mady Nachtman" userId="ceb07373-794d-49b9-b226-32407fbd7d61" providerId="ADAL" clId="{E0917FBF-CABB-4851-BC00-9C3BF36FBE4B}" dt="2022-05-11T16:59:46.443" v="185" actId="164"/>
          <ac:cxnSpMkLst>
            <pc:docMk/>
            <pc:sldMk cId="1689888270" sldId="276"/>
            <ac:cxnSpMk id="24" creationId="{2A0D0A8F-33DE-49E6-8825-70FC5CE1A6DB}"/>
          </ac:cxnSpMkLst>
        </pc:cxnChg>
        <pc:cxnChg chg="mod">
          <ac:chgData name="Mady Nachtman" userId="ceb07373-794d-49b9-b226-32407fbd7d61" providerId="ADAL" clId="{E0917FBF-CABB-4851-BC00-9C3BF36FBE4B}" dt="2022-05-11T16:59:46.443" v="185" actId="164"/>
          <ac:cxnSpMkLst>
            <pc:docMk/>
            <pc:sldMk cId="1689888270" sldId="276"/>
            <ac:cxnSpMk id="25" creationId="{CD46B7FD-7330-4107-976E-F3CBD91E14F8}"/>
          </ac:cxnSpMkLst>
        </pc:cxnChg>
        <pc:cxnChg chg="mod">
          <ac:chgData name="Mady Nachtman" userId="ceb07373-794d-49b9-b226-32407fbd7d61" providerId="ADAL" clId="{E0917FBF-CABB-4851-BC00-9C3BF36FBE4B}" dt="2022-05-11T16:59:46.443" v="185" actId="164"/>
          <ac:cxnSpMkLst>
            <pc:docMk/>
            <pc:sldMk cId="1689888270" sldId="276"/>
            <ac:cxnSpMk id="26" creationId="{8949D90B-8847-4950-BE6E-E467ADE125FE}"/>
          </ac:cxnSpMkLst>
        </pc:cxnChg>
        <pc:cxnChg chg="mod">
          <ac:chgData name="Mady Nachtman" userId="ceb07373-794d-49b9-b226-32407fbd7d61" providerId="ADAL" clId="{E0917FBF-CABB-4851-BC00-9C3BF36FBE4B}" dt="2022-05-11T16:59:46.443" v="185" actId="164"/>
          <ac:cxnSpMkLst>
            <pc:docMk/>
            <pc:sldMk cId="1689888270" sldId="276"/>
            <ac:cxnSpMk id="27" creationId="{CB15A644-5BFA-4F36-B614-C038B6313ADB}"/>
          </ac:cxnSpMkLst>
        </pc:cxnChg>
        <pc:cxnChg chg="mod">
          <ac:chgData name="Mady Nachtman" userId="ceb07373-794d-49b9-b226-32407fbd7d61" providerId="ADAL" clId="{E0917FBF-CABB-4851-BC00-9C3BF36FBE4B}" dt="2022-05-11T16:59:46.443" v="185" actId="164"/>
          <ac:cxnSpMkLst>
            <pc:docMk/>
            <pc:sldMk cId="1689888270" sldId="276"/>
            <ac:cxnSpMk id="31" creationId="{FE3C842C-F6E2-4F89-AFC4-7D90CDA95FD5}"/>
          </ac:cxnSpMkLst>
        </pc:cxnChg>
        <pc:cxnChg chg="mod">
          <ac:chgData name="Mady Nachtman" userId="ceb07373-794d-49b9-b226-32407fbd7d61" providerId="ADAL" clId="{E0917FBF-CABB-4851-BC00-9C3BF36FBE4B}" dt="2022-05-11T16:59:46.443" v="185" actId="164"/>
          <ac:cxnSpMkLst>
            <pc:docMk/>
            <pc:sldMk cId="1689888270" sldId="276"/>
            <ac:cxnSpMk id="32" creationId="{472A3456-A27F-42CC-B604-93B3A2E145FA}"/>
          </ac:cxnSpMkLst>
        </pc:cxnChg>
        <pc:cxnChg chg="mod">
          <ac:chgData name="Mady Nachtman" userId="ceb07373-794d-49b9-b226-32407fbd7d61" providerId="ADAL" clId="{E0917FBF-CABB-4851-BC00-9C3BF36FBE4B}" dt="2022-05-11T16:59:46.443" v="185" actId="164"/>
          <ac:cxnSpMkLst>
            <pc:docMk/>
            <pc:sldMk cId="1689888270" sldId="276"/>
            <ac:cxnSpMk id="33" creationId="{5BB8ACF9-B509-4F1F-BB12-617648A6FFEB}"/>
          </ac:cxnSpMkLst>
        </pc:cxnChg>
      </pc:sldChg>
      <pc:sldChg chg="modSp add mod modClrScheme chgLayout">
        <pc:chgData name="Mady Nachtman" userId="ceb07373-794d-49b9-b226-32407fbd7d61" providerId="ADAL" clId="{E0917FBF-CABB-4851-BC00-9C3BF36FBE4B}" dt="2022-05-11T17:00:43.510" v="199" actId="2711"/>
        <pc:sldMkLst>
          <pc:docMk/>
          <pc:sldMk cId="3877447894" sldId="277"/>
        </pc:sldMkLst>
        <pc:spChg chg="mod ord">
          <ac:chgData name="Mady Nachtman" userId="ceb07373-794d-49b9-b226-32407fbd7d61" providerId="ADAL" clId="{E0917FBF-CABB-4851-BC00-9C3BF36FBE4B}" dt="2022-05-11T17:00:40.294" v="198" actId="2711"/>
          <ac:spMkLst>
            <pc:docMk/>
            <pc:sldMk cId="3877447894" sldId="277"/>
            <ac:spMk id="4" creationId="{195B5A85-D782-F04C-8B70-8EC526ED66CD}"/>
          </ac:spMkLst>
        </pc:spChg>
        <pc:spChg chg="mod ord">
          <ac:chgData name="Mady Nachtman" userId="ceb07373-794d-49b9-b226-32407fbd7d61" providerId="ADAL" clId="{E0917FBF-CABB-4851-BC00-9C3BF36FBE4B}" dt="2022-05-11T17:00:43.510" v="199" actId="2711"/>
          <ac:spMkLst>
            <pc:docMk/>
            <pc:sldMk cId="3877447894" sldId="277"/>
            <ac:spMk id="6" creationId="{B2F11EF7-8365-42FF-BF08-5C7033C09552}"/>
          </ac:spMkLst>
        </pc:spChg>
      </pc:sldChg>
      <pc:sldChg chg="addSp delSp modSp add mod modClrScheme chgLayout">
        <pc:chgData name="Mady Nachtman" userId="ceb07373-794d-49b9-b226-32407fbd7d61" providerId="ADAL" clId="{E0917FBF-CABB-4851-BC00-9C3BF36FBE4B}" dt="2022-05-11T17:01:21.875" v="209" actId="1076"/>
        <pc:sldMkLst>
          <pc:docMk/>
          <pc:sldMk cId="2767260416" sldId="278"/>
        </pc:sldMkLst>
        <pc:spChg chg="add del mod ord">
          <ac:chgData name="Mady Nachtman" userId="ceb07373-794d-49b9-b226-32407fbd7d61" providerId="ADAL" clId="{E0917FBF-CABB-4851-BC00-9C3BF36FBE4B}" dt="2022-05-11T17:01:05.526" v="202" actId="478"/>
          <ac:spMkLst>
            <pc:docMk/>
            <pc:sldMk cId="2767260416" sldId="278"/>
            <ac:spMk id="3" creationId="{683F99E8-7A6F-D784-2ADC-BD55E265EFDF}"/>
          </ac:spMkLst>
        </pc:spChg>
        <pc:spChg chg="mod ord">
          <ac:chgData name="Mady Nachtman" userId="ceb07373-794d-49b9-b226-32407fbd7d61" providerId="ADAL" clId="{E0917FBF-CABB-4851-BC00-9C3BF36FBE4B}" dt="2022-05-11T17:01:14.496" v="205" actId="207"/>
          <ac:spMkLst>
            <pc:docMk/>
            <pc:sldMk cId="2767260416" sldId="278"/>
            <ac:spMk id="4" creationId="{195B5A85-D782-F04C-8B70-8EC526ED66CD}"/>
          </ac:spMkLst>
        </pc:spChg>
        <pc:picChg chg="mod">
          <ac:chgData name="Mady Nachtman" userId="ceb07373-794d-49b9-b226-32407fbd7d61" providerId="ADAL" clId="{E0917FBF-CABB-4851-BC00-9C3BF36FBE4B}" dt="2022-05-11T17:01:21.875" v="209" actId="1076"/>
          <ac:picMkLst>
            <pc:docMk/>
            <pc:sldMk cId="2767260416" sldId="278"/>
            <ac:picMk id="2" creationId="{562874BC-A992-4ED0-87BB-2633F7305662}"/>
          </ac:picMkLst>
        </pc:picChg>
      </pc:sldChg>
      <pc:sldChg chg="modSp add mod modClrScheme chgLayout">
        <pc:chgData name="Mady Nachtman" userId="ceb07373-794d-49b9-b226-32407fbd7d61" providerId="ADAL" clId="{E0917FBF-CABB-4851-BC00-9C3BF36FBE4B}" dt="2022-05-11T17:02:19.306" v="219" actId="1076"/>
        <pc:sldMkLst>
          <pc:docMk/>
          <pc:sldMk cId="1245331809" sldId="279"/>
        </pc:sldMkLst>
        <pc:spChg chg="mod ord">
          <ac:chgData name="Mady Nachtman" userId="ceb07373-794d-49b9-b226-32407fbd7d61" providerId="ADAL" clId="{E0917FBF-CABB-4851-BC00-9C3BF36FBE4B}" dt="2022-05-11T17:02:06.103" v="215" actId="207"/>
          <ac:spMkLst>
            <pc:docMk/>
            <pc:sldMk cId="1245331809" sldId="279"/>
            <ac:spMk id="4" creationId="{195B5A85-D782-F04C-8B70-8EC526ED66CD}"/>
          </ac:spMkLst>
        </pc:spChg>
        <pc:spChg chg="mod ord">
          <ac:chgData name="Mady Nachtman" userId="ceb07373-794d-49b9-b226-32407fbd7d61" providerId="ADAL" clId="{E0917FBF-CABB-4851-BC00-9C3BF36FBE4B}" dt="2022-05-11T17:02:19.306" v="219" actId="1076"/>
          <ac:spMkLst>
            <pc:docMk/>
            <pc:sldMk cId="1245331809" sldId="279"/>
            <ac:spMk id="6" creationId="{B2F11EF7-8365-42FF-BF08-5C7033C09552}"/>
          </ac:spMkLst>
        </pc:spChg>
      </pc:sldChg>
      <pc:sldChg chg="addSp delSp modSp add mod modClrScheme chgLayout">
        <pc:chgData name="Mady Nachtman" userId="ceb07373-794d-49b9-b226-32407fbd7d61" providerId="ADAL" clId="{E0917FBF-CABB-4851-BC00-9C3BF36FBE4B}" dt="2022-05-11T17:02:41.923" v="224" actId="207"/>
        <pc:sldMkLst>
          <pc:docMk/>
          <pc:sldMk cId="86448286" sldId="280"/>
        </pc:sldMkLst>
        <pc:spChg chg="add del mod ord">
          <ac:chgData name="Mady Nachtman" userId="ceb07373-794d-49b9-b226-32407fbd7d61" providerId="ADAL" clId="{E0917FBF-CABB-4851-BC00-9C3BF36FBE4B}" dt="2022-05-11T17:02:32.858" v="221" actId="478"/>
          <ac:spMkLst>
            <pc:docMk/>
            <pc:sldMk cId="86448286" sldId="280"/>
            <ac:spMk id="2" creationId="{1454E597-0A42-496D-A3E3-C62B76891954}"/>
          </ac:spMkLst>
        </pc:spChg>
        <pc:spChg chg="mod ord">
          <ac:chgData name="Mady Nachtman" userId="ceb07373-794d-49b9-b226-32407fbd7d61" providerId="ADAL" clId="{E0917FBF-CABB-4851-BC00-9C3BF36FBE4B}" dt="2022-05-11T17:02:41.923" v="224" actId="207"/>
          <ac:spMkLst>
            <pc:docMk/>
            <pc:sldMk cId="86448286" sldId="280"/>
            <ac:spMk id="4" creationId="{195B5A85-D782-F04C-8B70-8EC526ED66CD}"/>
          </ac:spMkLst>
        </pc:spChg>
      </pc:sldChg>
      <pc:sldChg chg="modSp add mod modClrScheme chgLayout">
        <pc:chgData name="Mady Nachtman" userId="ceb07373-794d-49b9-b226-32407fbd7d61" providerId="ADAL" clId="{E0917FBF-CABB-4851-BC00-9C3BF36FBE4B}" dt="2022-05-11T17:03:28.206" v="235" actId="1076"/>
        <pc:sldMkLst>
          <pc:docMk/>
          <pc:sldMk cId="3066541399" sldId="281"/>
        </pc:sldMkLst>
        <pc:spChg chg="mod ord">
          <ac:chgData name="Mady Nachtman" userId="ceb07373-794d-49b9-b226-32407fbd7d61" providerId="ADAL" clId="{E0917FBF-CABB-4851-BC00-9C3BF36FBE4B}" dt="2022-05-11T17:03:14.433" v="231" actId="207"/>
          <ac:spMkLst>
            <pc:docMk/>
            <pc:sldMk cId="3066541399" sldId="281"/>
            <ac:spMk id="4" creationId="{195B5A85-D782-F04C-8B70-8EC526ED66CD}"/>
          </ac:spMkLst>
        </pc:spChg>
        <pc:spChg chg="mod ord">
          <ac:chgData name="Mady Nachtman" userId="ceb07373-794d-49b9-b226-32407fbd7d61" providerId="ADAL" clId="{E0917FBF-CABB-4851-BC00-9C3BF36FBE4B}" dt="2022-05-11T17:03:28.206" v="235" actId="1076"/>
          <ac:spMkLst>
            <pc:docMk/>
            <pc:sldMk cId="3066541399" sldId="281"/>
            <ac:spMk id="5" creationId="{B0CAE73A-2C11-C746-965F-B3817230DEB9}"/>
          </ac:spMkLst>
        </pc:spChg>
      </pc:sldChg>
      <pc:sldChg chg="addSp modSp add mod modClrScheme modAnim chgLayout">
        <pc:chgData name="Mady Nachtman" userId="ceb07373-794d-49b9-b226-32407fbd7d61" providerId="ADAL" clId="{E0917FBF-CABB-4851-BC00-9C3BF36FBE4B}" dt="2022-05-11T17:04:46.554" v="254" actId="1076"/>
        <pc:sldMkLst>
          <pc:docMk/>
          <pc:sldMk cId="1874514554" sldId="282"/>
        </pc:sldMkLst>
        <pc:spChg chg="mod ord">
          <ac:chgData name="Mady Nachtman" userId="ceb07373-794d-49b9-b226-32407fbd7d61" providerId="ADAL" clId="{E0917FBF-CABB-4851-BC00-9C3BF36FBE4B}" dt="2022-05-11T17:04:24.860" v="246" actId="1076"/>
          <ac:spMkLst>
            <pc:docMk/>
            <pc:sldMk cId="1874514554" sldId="282"/>
            <ac:spMk id="4" creationId="{195B5A85-D782-F04C-8B70-8EC526ED66CD}"/>
          </ac:spMkLst>
        </pc:spChg>
        <pc:spChg chg="mod ord">
          <ac:chgData name="Mady Nachtman" userId="ceb07373-794d-49b9-b226-32407fbd7d61" providerId="ADAL" clId="{E0917FBF-CABB-4851-BC00-9C3BF36FBE4B}" dt="2022-05-11T17:04:40.816" v="253" actId="207"/>
          <ac:spMkLst>
            <pc:docMk/>
            <pc:sldMk cId="1874514554" sldId="282"/>
            <ac:spMk id="5" creationId="{B0CAE73A-2C11-C746-965F-B3817230DEB9}"/>
          </ac:spMkLst>
        </pc:spChg>
        <pc:grpChg chg="add mod">
          <ac:chgData name="Mady Nachtman" userId="ceb07373-794d-49b9-b226-32407fbd7d61" providerId="ADAL" clId="{E0917FBF-CABB-4851-BC00-9C3BF36FBE4B}" dt="2022-05-11T17:04:46.554" v="254" actId="1076"/>
          <ac:grpSpMkLst>
            <pc:docMk/>
            <pc:sldMk cId="1874514554" sldId="282"/>
            <ac:grpSpMk id="2" creationId="{153AD23B-20C5-22A5-6D96-F76CE1AD12C3}"/>
          </ac:grpSpMkLst>
        </pc:grpChg>
        <pc:picChg chg="mod">
          <ac:chgData name="Mady Nachtman" userId="ceb07373-794d-49b9-b226-32407fbd7d61" providerId="ADAL" clId="{E0917FBF-CABB-4851-BC00-9C3BF36FBE4B}" dt="2022-05-11T17:04:00.613" v="239" actId="164"/>
          <ac:picMkLst>
            <pc:docMk/>
            <pc:sldMk cId="1874514554" sldId="282"/>
            <ac:picMk id="6" creationId="{4A48FC60-6CF4-DF49-BD4D-0BA751A3EEC1}"/>
          </ac:picMkLst>
        </pc:picChg>
        <pc:picChg chg="mod">
          <ac:chgData name="Mady Nachtman" userId="ceb07373-794d-49b9-b226-32407fbd7d61" providerId="ADAL" clId="{E0917FBF-CABB-4851-BC00-9C3BF36FBE4B}" dt="2022-05-11T17:04:00.613" v="239" actId="164"/>
          <ac:picMkLst>
            <pc:docMk/>
            <pc:sldMk cId="1874514554" sldId="282"/>
            <ac:picMk id="7" creationId="{71E83741-4A44-E547-944B-9EBAD35050C5}"/>
          </ac:picMkLst>
        </pc:picChg>
        <pc:picChg chg="mod">
          <ac:chgData name="Mady Nachtman" userId="ceb07373-794d-49b9-b226-32407fbd7d61" providerId="ADAL" clId="{E0917FBF-CABB-4851-BC00-9C3BF36FBE4B}" dt="2022-05-11T17:04:00.613" v="239" actId="164"/>
          <ac:picMkLst>
            <pc:docMk/>
            <pc:sldMk cId="1874514554" sldId="282"/>
            <ac:picMk id="8" creationId="{A5A3C135-4B52-7041-8717-32DEE8E58848}"/>
          </ac:picMkLst>
        </pc:picChg>
        <pc:picChg chg="mod">
          <ac:chgData name="Mady Nachtman" userId="ceb07373-794d-49b9-b226-32407fbd7d61" providerId="ADAL" clId="{E0917FBF-CABB-4851-BC00-9C3BF36FBE4B}" dt="2022-05-11T17:04:00.613" v="239" actId="164"/>
          <ac:picMkLst>
            <pc:docMk/>
            <pc:sldMk cId="1874514554" sldId="282"/>
            <ac:picMk id="9" creationId="{1985D6E2-C24A-EC4B-AA2A-77C8B8E554CF}"/>
          </ac:picMkLst>
        </pc:picChg>
      </pc:sldChg>
      <pc:sldChg chg="modSp add mod modClrScheme chgLayout">
        <pc:chgData name="Mady Nachtman" userId="ceb07373-794d-49b9-b226-32407fbd7d61" providerId="ADAL" clId="{E0917FBF-CABB-4851-BC00-9C3BF36FBE4B}" dt="2022-05-11T17:07:34.282" v="286" actId="207"/>
        <pc:sldMkLst>
          <pc:docMk/>
          <pc:sldMk cId="300948276" sldId="283"/>
        </pc:sldMkLst>
        <pc:spChg chg="mod ord">
          <ac:chgData name="Mady Nachtman" userId="ceb07373-794d-49b9-b226-32407fbd7d61" providerId="ADAL" clId="{E0917FBF-CABB-4851-BC00-9C3BF36FBE4B}" dt="2022-05-11T17:05:28.132" v="263" actId="207"/>
          <ac:spMkLst>
            <pc:docMk/>
            <pc:sldMk cId="300948276" sldId="283"/>
            <ac:spMk id="4" creationId="{195B5A85-D782-F04C-8B70-8EC526ED66CD}"/>
          </ac:spMkLst>
        </pc:spChg>
        <pc:spChg chg="mod ord">
          <ac:chgData name="Mady Nachtman" userId="ceb07373-794d-49b9-b226-32407fbd7d61" providerId="ADAL" clId="{E0917FBF-CABB-4851-BC00-9C3BF36FBE4B}" dt="2022-05-11T17:07:34.282" v="286" actId="207"/>
          <ac:spMkLst>
            <pc:docMk/>
            <pc:sldMk cId="300948276" sldId="283"/>
            <ac:spMk id="5" creationId="{B0CAE73A-2C11-C746-965F-B3817230DEB9}"/>
          </ac:spMkLst>
        </pc:spChg>
        <pc:picChg chg="mod">
          <ac:chgData name="Mady Nachtman" userId="ceb07373-794d-49b9-b226-32407fbd7d61" providerId="ADAL" clId="{E0917FBF-CABB-4851-BC00-9C3BF36FBE4B}" dt="2022-05-11T17:05:44.952" v="269" actId="1076"/>
          <ac:picMkLst>
            <pc:docMk/>
            <pc:sldMk cId="300948276" sldId="283"/>
            <ac:picMk id="2" creationId="{C8EFEDCC-388D-458B-929B-C7C45BA678B4}"/>
          </ac:picMkLst>
        </pc:picChg>
      </pc:sldChg>
      <pc:sldChg chg="addSp modSp add mod modClrScheme chgLayout">
        <pc:chgData name="Mady Nachtman" userId="ceb07373-794d-49b9-b226-32407fbd7d61" providerId="ADAL" clId="{E0917FBF-CABB-4851-BC00-9C3BF36FBE4B}" dt="2022-05-11T17:09:22.124" v="309" actId="1076"/>
        <pc:sldMkLst>
          <pc:docMk/>
          <pc:sldMk cId="3284352527" sldId="284"/>
        </pc:sldMkLst>
        <pc:spChg chg="add mod ord">
          <ac:chgData name="Mady Nachtman" userId="ceb07373-794d-49b9-b226-32407fbd7d61" providerId="ADAL" clId="{E0917FBF-CABB-4851-BC00-9C3BF36FBE4B}" dt="2022-05-11T17:07:52.672" v="289" actId="1076"/>
          <ac:spMkLst>
            <pc:docMk/>
            <pc:sldMk cId="3284352527" sldId="284"/>
            <ac:spMk id="2" creationId="{36CCB226-2109-E406-8355-DB3B4DA9F0E3}"/>
          </ac:spMkLst>
        </pc:spChg>
        <pc:spChg chg="mod ord">
          <ac:chgData name="Mady Nachtman" userId="ceb07373-794d-49b9-b226-32407fbd7d61" providerId="ADAL" clId="{E0917FBF-CABB-4851-BC00-9C3BF36FBE4B}" dt="2022-05-11T17:08:50.975" v="306" actId="207"/>
          <ac:spMkLst>
            <pc:docMk/>
            <pc:sldMk cId="3284352527" sldId="284"/>
            <ac:spMk id="4" creationId="{195B5A85-D782-F04C-8B70-8EC526ED66CD}"/>
          </ac:spMkLst>
        </pc:spChg>
        <pc:spChg chg="mod ord">
          <ac:chgData name="Mady Nachtman" userId="ceb07373-794d-49b9-b226-32407fbd7d61" providerId="ADAL" clId="{E0917FBF-CABB-4851-BC00-9C3BF36FBE4B}" dt="2022-05-11T17:09:22.124" v="309" actId="1076"/>
          <ac:spMkLst>
            <pc:docMk/>
            <pc:sldMk cId="3284352527" sldId="284"/>
            <ac:spMk id="5" creationId="{B0CAE73A-2C11-C746-965F-B3817230DEB9}"/>
          </ac:spMkLst>
        </pc:spChg>
        <pc:picChg chg="mod">
          <ac:chgData name="Mady Nachtman" userId="ceb07373-794d-49b9-b226-32407fbd7d61" providerId="ADAL" clId="{E0917FBF-CABB-4851-BC00-9C3BF36FBE4B}" dt="2022-05-11T17:07:01.811" v="283" actId="1076"/>
          <ac:picMkLst>
            <pc:docMk/>
            <pc:sldMk cId="3284352527" sldId="284"/>
            <ac:picMk id="3" creationId="{F52A26BA-D584-4BF9-90E1-4402A65F6207}"/>
          </ac:picMkLst>
        </pc:picChg>
        <pc:picChg chg="mod">
          <ac:chgData name="Mady Nachtman" userId="ceb07373-794d-49b9-b226-32407fbd7d61" providerId="ADAL" clId="{E0917FBF-CABB-4851-BC00-9C3BF36FBE4B}" dt="2022-05-11T17:09:06.103" v="308" actId="1076"/>
          <ac:picMkLst>
            <pc:docMk/>
            <pc:sldMk cId="3284352527" sldId="284"/>
            <ac:picMk id="6" creationId="{A5DFC9C2-0D2E-47C4-8EFE-1B478662EB0F}"/>
          </ac:picMkLst>
        </pc:picChg>
      </pc:sldChg>
      <pc:sldChg chg="modSp add mod modClrScheme chgLayout">
        <pc:chgData name="Mady Nachtman" userId="ceb07373-794d-49b9-b226-32407fbd7d61" providerId="ADAL" clId="{E0917FBF-CABB-4851-BC00-9C3BF36FBE4B}" dt="2022-05-11T17:10:51.723" v="322" actId="207"/>
        <pc:sldMkLst>
          <pc:docMk/>
          <pc:sldMk cId="1579955805" sldId="285"/>
        </pc:sldMkLst>
        <pc:spChg chg="mod ord">
          <ac:chgData name="Mady Nachtman" userId="ceb07373-794d-49b9-b226-32407fbd7d61" providerId="ADAL" clId="{E0917FBF-CABB-4851-BC00-9C3BF36FBE4B}" dt="2022-05-11T17:10:51.723" v="322" actId="207"/>
          <ac:spMkLst>
            <pc:docMk/>
            <pc:sldMk cId="1579955805" sldId="285"/>
            <ac:spMk id="4" creationId="{195B5A85-D782-F04C-8B70-8EC526ED66CD}"/>
          </ac:spMkLst>
        </pc:spChg>
        <pc:spChg chg="mod ord">
          <ac:chgData name="Mady Nachtman" userId="ceb07373-794d-49b9-b226-32407fbd7d61" providerId="ADAL" clId="{E0917FBF-CABB-4851-BC00-9C3BF36FBE4B}" dt="2022-05-11T17:10:23.310" v="318" actId="1076"/>
          <ac:spMkLst>
            <pc:docMk/>
            <pc:sldMk cId="1579955805" sldId="285"/>
            <ac:spMk id="5" creationId="{B0CAE73A-2C11-C746-965F-B3817230DEB9}"/>
          </ac:spMkLst>
        </pc:spChg>
      </pc:sldChg>
      <pc:sldChg chg="modSp add mod modClrScheme chgLayout">
        <pc:chgData name="Mady Nachtman" userId="ceb07373-794d-49b9-b226-32407fbd7d61" providerId="ADAL" clId="{E0917FBF-CABB-4851-BC00-9C3BF36FBE4B}" dt="2022-05-11T17:12:16.301" v="340" actId="20577"/>
        <pc:sldMkLst>
          <pc:docMk/>
          <pc:sldMk cId="905435760" sldId="286"/>
        </pc:sldMkLst>
        <pc:spChg chg="mod ord">
          <ac:chgData name="Mady Nachtman" userId="ceb07373-794d-49b9-b226-32407fbd7d61" providerId="ADAL" clId="{E0917FBF-CABB-4851-BC00-9C3BF36FBE4B}" dt="2022-05-11T17:11:38.220" v="333" actId="1076"/>
          <ac:spMkLst>
            <pc:docMk/>
            <pc:sldMk cId="905435760" sldId="286"/>
            <ac:spMk id="4" creationId="{195B5A85-D782-F04C-8B70-8EC526ED66CD}"/>
          </ac:spMkLst>
        </pc:spChg>
        <pc:spChg chg="mod ord">
          <ac:chgData name="Mady Nachtman" userId="ceb07373-794d-49b9-b226-32407fbd7d61" providerId="ADAL" clId="{E0917FBF-CABB-4851-BC00-9C3BF36FBE4B}" dt="2022-05-11T17:12:16.301" v="340" actId="20577"/>
          <ac:spMkLst>
            <pc:docMk/>
            <pc:sldMk cId="905435760" sldId="286"/>
            <ac:spMk id="5" creationId="{B0CAE73A-2C11-C746-965F-B3817230DEB9}"/>
          </ac:spMkLst>
        </pc:spChg>
      </pc:sldChg>
      <pc:sldChg chg="modSp add mod modClrScheme chgLayout">
        <pc:chgData name="Mady Nachtman" userId="ceb07373-794d-49b9-b226-32407fbd7d61" providerId="ADAL" clId="{E0917FBF-CABB-4851-BC00-9C3BF36FBE4B}" dt="2022-05-11T17:13:01.147" v="351" actId="1076"/>
        <pc:sldMkLst>
          <pc:docMk/>
          <pc:sldMk cId="1457812172" sldId="287"/>
        </pc:sldMkLst>
        <pc:spChg chg="mod ord">
          <ac:chgData name="Mady Nachtman" userId="ceb07373-794d-49b9-b226-32407fbd7d61" providerId="ADAL" clId="{E0917FBF-CABB-4851-BC00-9C3BF36FBE4B}" dt="2022-05-11T17:12:52.802" v="350" actId="207"/>
          <ac:spMkLst>
            <pc:docMk/>
            <pc:sldMk cId="1457812172" sldId="287"/>
            <ac:spMk id="4" creationId="{195B5A85-D782-F04C-8B70-8EC526ED66CD}"/>
          </ac:spMkLst>
        </pc:spChg>
        <pc:spChg chg="mod ord">
          <ac:chgData name="Mady Nachtman" userId="ceb07373-794d-49b9-b226-32407fbd7d61" providerId="ADAL" clId="{E0917FBF-CABB-4851-BC00-9C3BF36FBE4B}" dt="2022-05-11T17:13:01.147" v="351" actId="1076"/>
          <ac:spMkLst>
            <pc:docMk/>
            <pc:sldMk cId="1457812172" sldId="287"/>
            <ac:spMk id="5" creationId="{B0CAE73A-2C11-C746-965F-B3817230DEB9}"/>
          </ac:spMkLst>
        </pc:spChg>
      </pc:sldChg>
      <pc:sldChg chg="addSp delSp modSp add mod modClrScheme chgLayout">
        <pc:chgData name="Mady Nachtman" userId="ceb07373-794d-49b9-b226-32407fbd7d61" providerId="ADAL" clId="{E0917FBF-CABB-4851-BC00-9C3BF36FBE4B}" dt="2022-05-11T17:13:22.829" v="356" actId="207"/>
        <pc:sldMkLst>
          <pc:docMk/>
          <pc:sldMk cId="3730317718" sldId="288"/>
        </pc:sldMkLst>
        <pc:spChg chg="add del mod ord">
          <ac:chgData name="Mady Nachtman" userId="ceb07373-794d-49b9-b226-32407fbd7d61" providerId="ADAL" clId="{E0917FBF-CABB-4851-BC00-9C3BF36FBE4B}" dt="2022-05-11T17:13:13.506" v="353" actId="21"/>
          <ac:spMkLst>
            <pc:docMk/>
            <pc:sldMk cId="3730317718" sldId="288"/>
            <ac:spMk id="2" creationId="{A4F610E9-A4BD-099F-6BA6-AF1D8DD3FF64}"/>
          </ac:spMkLst>
        </pc:spChg>
        <pc:spChg chg="mod ord">
          <ac:chgData name="Mady Nachtman" userId="ceb07373-794d-49b9-b226-32407fbd7d61" providerId="ADAL" clId="{E0917FBF-CABB-4851-BC00-9C3BF36FBE4B}" dt="2022-05-11T17:13:22.829" v="356" actId="207"/>
          <ac:spMkLst>
            <pc:docMk/>
            <pc:sldMk cId="3730317718" sldId="288"/>
            <ac:spMk id="4" creationId="{195B5A85-D782-F04C-8B70-8EC526ED66CD}"/>
          </ac:spMkLst>
        </pc:spChg>
      </pc:sldChg>
      <pc:sldChg chg="modSp add mod modClrScheme chgLayout">
        <pc:chgData name="Mady Nachtman" userId="ceb07373-794d-49b9-b226-32407fbd7d61" providerId="ADAL" clId="{E0917FBF-CABB-4851-BC00-9C3BF36FBE4B}" dt="2022-05-11T17:14:38.288" v="380" actId="1076"/>
        <pc:sldMkLst>
          <pc:docMk/>
          <pc:sldMk cId="3873533045" sldId="289"/>
        </pc:sldMkLst>
        <pc:spChg chg="mod ord">
          <ac:chgData name="Mady Nachtman" userId="ceb07373-794d-49b9-b226-32407fbd7d61" providerId="ADAL" clId="{E0917FBF-CABB-4851-BC00-9C3BF36FBE4B}" dt="2022-05-11T17:14:33.240" v="379" actId="255"/>
          <ac:spMkLst>
            <pc:docMk/>
            <pc:sldMk cId="3873533045" sldId="289"/>
            <ac:spMk id="4" creationId="{195B5A85-D782-F04C-8B70-8EC526ED66CD}"/>
          </ac:spMkLst>
        </pc:spChg>
        <pc:spChg chg="mod ord">
          <ac:chgData name="Mady Nachtman" userId="ceb07373-794d-49b9-b226-32407fbd7d61" providerId="ADAL" clId="{E0917FBF-CABB-4851-BC00-9C3BF36FBE4B}" dt="2022-05-11T17:14:38.288" v="380" actId="1076"/>
          <ac:spMkLst>
            <pc:docMk/>
            <pc:sldMk cId="3873533045" sldId="289"/>
            <ac:spMk id="5" creationId="{B0CAE73A-2C11-C746-965F-B3817230DEB9}"/>
          </ac:spMkLst>
        </pc:spChg>
      </pc:sldChg>
      <pc:sldChg chg="modSp add mod modClrScheme chgLayout">
        <pc:chgData name="Mady Nachtman" userId="ceb07373-794d-49b9-b226-32407fbd7d61" providerId="ADAL" clId="{E0917FBF-CABB-4851-BC00-9C3BF36FBE4B}" dt="2022-05-11T17:15:41.015" v="393" actId="1076"/>
        <pc:sldMkLst>
          <pc:docMk/>
          <pc:sldMk cId="1026437379" sldId="290"/>
        </pc:sldMkLst>
        <pc:spChg chg="mod ord">
          <ac:chgData name="Mady Nachtman" userId="ceb07373-794d-49b9-b226-32407fbd7d61" providerId="ADAL" clId="{E0917FBF-CABB-4851-BC00-9C3BF36FBE4B}" dt="2022-05-11T17:15:09.470" v="386" actId="1076"/>
          <ac:spMkLst>
            <pc:docMk/>
            <pc:sldMk cId="1026437379" sldId="290"/>
            <ac:spMk id="4" creationId="{195B5A85-D782-F04C-8B70-8EC526ED66CD}"/>
          </ac:spMkLst>
        </pc:spChg>
        <pc:spChg chg="mod ord">
          <ac:chgData name="Mady Nachtman" userId="ceb07373-794d-49b9-b226-32407fbd7d61" providerId="ADAL" clId="{E0917FBF-CABB-4851-BC00-9C3BF36FBE4B}" dt="2022-05-11T17:15:41.015" v="393" actId="1076"/>
          <ac:spMkLst>
            <pc:docMk/>
            <pc:sldMk cId="1026437379" sldId="290"/>
            <ac:spMk id="5" creationId="{B0CAE73A-2C11-C746-965F-B3817230DEB9}"/>
          </ac:spMkLst>
        </pc:spChg>
      </pc:sldChg>
      <pc:sldChg chg="addSp delSp modSp add mod modClrScheme chgLayout">
        <pc:chgData name="Mady Nachtman" userId="ceb07373-794d-49b9-b226-32407fbd7d61" providerId="ADAL" clId="{E0917FBF-CABB-4851-BC00-9C3BF36FBE4B}" dt="2022-05-11T17:46:13.645" v="914" actId="207"/>
        <pc:sldMkLst>
          <pc:docMk/>
          <pc:sldMk cId="4224400198" sldId="291"/>
        </pc:sldMkLst>
        <pc:spChg chg="mod">
          <ac:chgData name="Mady Nachtman" userId="ceb07373-794d-49b9-b226-32407fbd7d61" providerId="ADAL" clId="{E0917FBF-CABB-4851-BC00-9C3BF36FBE4B}" dt="2022-05-11T17:45:18.539" v="910" actId="164"/>
          <ac:spMkLst>
            <pc:docMk/>
            <pc:sldMk cId="4224400198" sldId="291"/>
            <ac:spMk id="2" creationId="{AF34306B-6A74-664E-B3DA-C22731769E04}"/>
          </ac:spMkLst>
        </pc:spChg>
        <pc:spChg chg="mod ord">
          <ac:chgData name="Mady Nachtman" userId="ceb07373-794d-49b9-b226-32407fbd7d61" providerId="ADAL" clId="{E0917FBF-CABB-4851-BC00-9C3BF36FBE4B}" dt="2022-05-11T17:45:39.855" v="912" actId="167"/>
          <ac:spMkLst>
            <pc:docMk/>
            <pc:sldMk cId="4224400198" sldId="291"/>
            <ac:spMk id="3" creationId="{376EDD5F-74AB-4CD9-948F-49845948FF51}"/>
          </ac:spMkLst>
        </pc:spChg>
        <pc:spChg chg="add del mod ord">
          <ac:chgData name="Mady Nachtman" userId="ceb07373-794d-49b9-b226-32407fbd7d61" providerId="ADAL" clId="{E0917FBF-CABB-4851-BC00-9C3BF36FBE4B}" dt="2022-05-11T17:15:54.556" v="395" actId="478"/>
          <ac:spMkLst>
            <pc:docMk/>
            <pc:sldMk cId="4224400198" sldId="291"/>
            <ac:spMk id="4" creationId="{F875CCF9-03B2-05A1-C5A7-754786749E9B}"/>
          </ac:spMkLst>
        </pc:spChg>
        <pc:spChg chg="mod">
          <ac:chgData name="Mady Nachtman" userId="ceb07373-794d-49b9-b226-32407fbd7d61" providerId="ADAL" clId="{E0917FBF-CABB-4851-BC00-9C3BF36FBE4B}" dt="2022-05-11T17:45:18.539" v="910" actId="164"/>
          <ac:spMkLst>
            <pc:docMk/>
            <pc:sldMk cId="4224400198" sldId="291"/>
            <ac:spMk id="6" creationId="{BA327F7D-8D84-3845-A553-09CE2F44E12E}"/>
          </ac:spMkLst>
        </pc:spChg>
        <pc:spChg chg="mod">
          <ac:chgData name="Mady Nachtman" userId="ceb07373-794d-49b9-b226-32407fbd7d61" providerId="ADAL" clId="{E0917FBF-CABB-4851-BC00-9C3BF36FBE4B}" dt="2022-05-11T17:45:18.539" v="910" actId="164"/>
          <ac:spMkLst>
            <pc:docMk/>
            <pc:sldMk cId="4224400198" sldId="291"/>
            <ac:spMk id="9" creationId="{D178E7EC-CEE1-0A41-8EA9-0C6989998900}"/>
          </ac:spMkLst>
        </pc:spChg>
        <pc:spChg chg="mod">
          <ac:chgData name="Mady Nachtman" userId="ceb07373-794d-49b9-b226-32407fbd7d61" providerId="ADAL" clId="{E0917FBF-CABB-4851-BC00-9C3BF36FBE4B}" dt="2022-05-11T17:45:18.539" v="910" actId="164"/>
          <ac:spMkLst>
            <pc:docMk/>
            <pc:sldMk cId="4224400198" sldId="291"/>
            <ac:spMk id="11" creationId="{E6C3CE3A-5CE5-054F-BB36-F29C8EBEF4FD}"/>
          </ac:spMkLst>
        </pc:spChg>
        <pc:spChg chg="mod">
          <ac:chgData name="Mady Nachtman" userId="ceb07373-794d-49b9-b226-32407fbd7d61" providerId="ADAL" clId="{E0917FBF-CABB-4851-BC00-9C3BF36FBE4B}" dt="2022-05-11T17:46:13.645" v="914" actId="207"/>
          <ac:spMkLst>
            <pc:docMk/>
            <pc:sldMk cId="4224400198" sldId="291"/>
            <ac:spMk id="40" creationId="{344CE4C6-94AD-5C43-B321-311B03D27E40}"/>
          </ac:spMkLst>
        </pc:spChg>
        <pc:spChg chg="mod">
          <ac:chgData name="Mady Nachtman" userId="ceb07373-794d-49b9-b226-32407fbd7d61" providerId="ADAL" clId="{E0917FBF-CABB-4851-BC00-9C3BF36FBE4B}" dt="2022-05-11T17:45:18.539" v="910" actId="164"/>
          <ac:spMkLst>
            <pc:docMk/>
            <pc:sldMk cId="4224400198" sldId="291"/>
            <ac:spMk id="41" creationId="{CAE337BF-D4F8-D242-A5C8-3F053DB45D17}"/>
          </ac:spMkLst>
        </pc:spChg>
        <pc:grpChg chg="add mod">
          <ac:chgData name="Mady Nachtman" userId="ceb07373-794d-49b9-b226-32407fbd7d61" providerId="ADAL" clId="{E0917FBF-CABB-4851-BC00-9C3BF36FBE4B}" dt="2022-05-11T17:45:53.351" v="913" actId="1076"/>
          <ac:grpSpMkLst>
            <pc:docMk/>
            <pc:sldMk cId="4224400198" sldId="291"/>
            <ac:grpSpMk id="5" creationId="{162D09AF-B170-0D4B-3B0D-7476169BEE28}"/>
          </ac:grpSpMkLst>
        </pc:grpChg>
        <pc:cxnChg chg="mod">
          <ac:chgData name="Mady Nachtman" userId="ceb07373-794d-49b9-b226-32407fbd7d61" providerId="ADAL" clId="{E0917FBF-CABB-4851-BC00-9C3BF36FBE4B}" dt="2022-05-11T17:45:18.539" v="910" actId="164"/>
          <ac:cxnSpMkLst>
            <pc:docMk/>
            <pc:sldMk cId="4224400198" sldId="291"/>
            <ac:cxnSpMk id="7" creationId="{B52DB9CF-768D-3849-B9A7-3B3A4535B337}"/>
          </ac:cxnSpMkLst>
        </pc:cxnChg>
        <pc:cxnChg chg="mod">
          <ac:chgData name="Mady Nachtman" userId="ceb07373-794d-49b9-b226-32407fbd7d61" providerId="ADAL" clId="{E0917FBF-CABB-4851-BC00-9C3BF36FBE4B}" dt="2022-05-11T17:45:18.539" v="910" actId="164"/>
          <ac:cxnSpMkLst>
            <pc:docMk/>
            <pc:sldMk cId="4224400198" sldId="291"/>
            <ac:cxnSpMk id="12" creationId="{712EF658-D30F-F445-8EC9-9144A644D499}"/>
          </ac:cxnSpMkLst>
        </pc:cxnChg>
        <pc:cxnChg chg="mod">
          <ac:chgData name="Mady Nachtman" userId="ceb07373-794d-49b9-b226-32407fbd7d61" providerId="ADAL" clId="{E0917FBF-CABB-4851-BC00-9C3BF36FBE4B}" dt="2022-05-11T17:45:18.539" v="910" actId="164"/>
          <ac:cxnSpMkLst>
            <pc:docMk/>
            <pc:sldMk cId="4224400198" sldId="291"/>
            <ac:cxnSpMk id="19" creationId="{2B7F969A-E847-2D40-8782-114B7C64B2EA}"/>
          </ac:cxnSpMkLst>
        </pc:cxnChg>
        <pc:cxnChg chg="mod">
          <ac:chgData name="Mady Nachtman" userId="ceb07373-794d-49b9-b226-32407fbd7d61" providerId="ADAL" clId="{E0917FBF-CABB-4851-BC00-9C3BF36FBE4B}" dt="2022-05-11T17:45:18.539" v="910" actId="164"/>
          <ac:cxnSpMkLst>
            <pc:docMk/>
            <pc:sldMk cId="4224400198" sldId="291"/>
            <ac:cxnSpMk id="21" creationId="{25E64A86-697A-B04D-8216-520C6FE7F35A}"/>
          </ac:cxnSpMkLst>
        </pc:cxnChg>
        <pc:cxnChg chg="mod">
          <ac:chgData name="Mady Nachtman" userId="ceb07373-794d-49b9-b226-32407fbd7d61" providerId="ADAL" clId="{E0917FBF-CABB-4851-BC00-9C3BF36FBE4B}" dt="2022-05-11T17:45:18.539" v="910" actId="164"/>
          <ac:cxnSpMkLst>
            <pc:docMk/>
            <pc:sldMk cId="4224400198" sldId="291"/>
            <ac:cxnSpMk id="44" creationId="{7A98791B-CDFB-B54C-BF0F-0867ED06F131}"/>
          </ac:cxnSpMkLst>
        </pc:cxnChg>
      </pc:sldChg>
      <pc:sldChg chg="modSp add mod modClrScheme chgLayout">
        <pc:chgData name="Mady Nachtman" userId="ceb07373-794d-49b9-b226-32407fbd7d61" providerId="ADAL" clId="{E0917FBF-CABB-4851-BC00-9C3BF36FBE4B}" dt="2022-05-11T17:17:11.788" v="417" actId="207"/>
        <pc:sldMkLst>
          <pc:docMk/>
          <pc:sldMk cId="3461369044" sldId="292"/>
        </pc:sldMkLst>
        <pc:spChg chg="mod ord">
          <ac:chgData name="Mady Nachtman" userId="ceb07373-794d-49b9-b226-32407fbd7d61" providerId="ADAL" clId="{E0917FBF-CABB-4851-BC00-9C3BF36FBE4B}" dt="2022-05-11T17:16:59.015" v="412" actId="1076"/>
          <ac:spMkLst>
            <pc:docMk/>
            <pc:sldMk cId="3461369044" sldId="292"/>
            <ac:spMk id="4" creationId="{195B5A85-D782-F04C-8B70-8EC526ED66CD}"/>
          </ac:spMkLst>
        </pc:spChg>
        <pc:spChg chg="mod ord">
          <ac:chgData name="Mady Nachtman" userId="ceb07373-794d-49b9-b226-32407fbd7d61" providerId="ADAL" clId="{E0917FBF-CABB-4851-BC00-9C3BF36FBE4B}" dt="2022-05-11T17:17:11.788" v="417" actId="207"/>
          <ac:spMkLst>
            <pc:docMk/>
            <pc:sldMk cId="3461369044" sldId="292"/>
            <ac:spMk id="5" creationId="{B0CAE73A-2C11-C746-965F-B3817230DEB9}"/>
          </ac:spMkLst>
        </pc:spChg>
      </pc:sldChg>
      <pc:sldChg chg="modSp add mod modClrScheme chgLayout">
        <pc:chgData name="Mady Nachtman" userId="ceb07373-794d-49b9-b226-32407fbd7d61" providerId="ADAL" clId="{E0917FBF-CABB-4851-BC00-9C3BF36FBE4B}" dt="2022-05-11T17:17:55.834" v="427" actId="1076"/>
        <pc:sldMkLst>
          <pc:docMk/>
          <pc:sldMk cId="3910672329" sldId="293"/>
        </pc:sldMkLst>
        <pc:spChg chg="mod ord">
          <ac:chgData name="Mady Nachtman" userId="ceb07373-794d-49b9-b226-32407fbd7d61" providerId="ADAL" clId="{E0917FBF-CABB-4851-BC00-9C3BF36FBE4B}" dt="2022-05-11T17:17:51.842" v="426" actId="1076"/>
          <ac:spMkLst>
            <pc:docMk/>
            <pc:sldMk cId="3910672329" sldId="293"/>
            <ac:spMk id="4" creationId="{195B5A85-D782-F04C-8B70-8EC526ED66CD}"/>
          </ac:spMkLst>
        </pc:spChg>
        <pc:spChg chg="mod ord">
          <ac:chgData name="Mady Nachtman" userId="ceb07373-794d-49b9-b226-32407fbd7d61" providerId="ADAL" clId="{E0917FBF-CABB-4851-BC00-9C3BF36FBE4B}" dt="2022-05-11T17:17:55.834" v="427" actId="1076"/>
          <ac:spMkLst>
            <pc:docMk/>
            <pc:sldMk cId="3910672329" sldId="293"/>
            <ac:spMk id="5" creationId="{B0CAE73A-2C11-C746-965F-B3817230DEB9}"/>
          </ac:spMkLst>
        </pc:spChg>
      </pc:sldChg>
      <pc:sldChg chg="addSp delSp modSp add mod modClrScheme chgLayout">
        <pc:chgData name="Mady Nachtman" userId="ceb07373-794d-49b9-b226-32407fbd7d61" providerId="ADAL" clId="{E0917FBF-CABB-4851-BC00-9C3BF36FBE4B}" dt="2022-05-11T17:23:42.396" v="635" actId="1076"/>
        <pc:sldMkLst>
          <pc:docMk/>
          <pc:sldMk cId="3351622295" sldId="294"/>
        </pc:sldMkLst>
        <pc:spChg chg="mod">
          <ac:chgData name="Mady Nachtman" userId="ceb07373-794d-49b9-b226-32407fbd7d61" providerId="ADAL" clId="{E0917FBF-CABB-4851-BC00-9C3BF36FBE4B}" dt="2022-05-11T17:22:55.001" v="627" actId="164"/>
          <ac:spMkLst>
            <pc:docMk/>
            <pc:sldMk cId="3351622295" sldId="294"/>
            <ac:spMk id="2" creationId="{AF34306B-6A74-664E-B3DA-C22731769E04}"/>
          </ac:spMkLst>
        </pc:spChg>
        <pc:spChg chg="mod">
          <ac:chgData name="Mady Nachtman" userId="ceb07373-794d-49b9-b226-32407fbd7d61" providerId="ADAL" clId="{E0917FBF-CABB-4851-BC00-9C3BF36FBE4B}" dt="2022-05-11T17:23:03.513" v="629" actId="1076"/>
          <ac:spMkLst>
            <pc:docMk/>
            <pc:sldMk cId="3351622295" sldId="294"/>
            <ac:spMk id="3" creationId="{43D160FA-D97F-4BB9-A746-E5D6D0BD53B7}"/>
          </ac:spMkLst>
        </pc:spChg>
        <pc:spChg chg="add del mod ord">
          <ac:chgData name="Mady Nachtman" userId="ceb07373-794d-49b9-b226-32407fbd7d61" providerId="ADAL" clId="{E0917FBF-CABB-4851-BC00-9C3BF36FBE4B}" dt="2022-05-11T17:18:12.355" v="429" actId="478"/>
          <ac:spMkLst>
            <pc:docMk/>
            <pc:sldMk cId="3351622295" sldId="294"/>
            <ac:spMk id="4" creationId="{84DACE71-8045-18D5-3CF0-1C8646E3B78C}"/>
          </ac:spMkLst>
        </pc:spChg>
        <pc:spChg chg="mod">
          <ac:chgData name="Mady Nachtman" userId="ceb07373-794d-49b9-b226-32407fbd7d61" providerId="ADAL" clId="{E0917FBF-CABB-4851-BC00-9C3BF36FBE4B}" dt="2022-05-11T17:22:55.001" v="627" actId="164"/>
          <ac:spMkLst>
            <pc:docMk/>
            <pc:sldMk cId="3351622295" sldId="294"/>
            <ac:spMk id="6" creationId="{BA327F7D-8D84-3845-A553-09CE2F44E12E}"/>
          </ac:spMkLst>
        </pc:spChg>
        <pc:spChg chg="add mod">
          <ac:chgData name="Mady Nachtman" userId="ceb07373-794d-49b9-b226-32407fbd7d61" providerId="ADAL" clId="{E0917FBF-CABB-4851-BC00-9C3BF36FBE4B}" dt="2022-05-11T17:23:16.423" v="632" actId="208"/>
          <ac:spMkLst>
            <pc:docMk/>
            <pc:sldMk cId="3351622295" sldId="294"/>
            <ac:spMk id="11" creationId="{769071F6-96E6-4CCD-2751-EC2BB3C63FB7}"/>
          </ac:spMkLst>
        </pc:spChg>
        <pc:spChg chg="mod topLvl">
          <ac:chgData name="Mady Nachtman" userId="ceb07373-794d-49b9-b226-32407fbd7d61" providerId="ADAL" clId="{E0917FBF-CABB-4851-BC00-9C3BF36FBE4B}" dt="2022-05-11T17:22:55.001" v="627" actId="164"/>
          <ac:spMkLst>
            <pc:docMk/>
            <pc:sldMk cId="3351622295" sldId="294"/>
            <ac:spMk id="14" creationId="{73228007-8CC8-4890-803B-272D31F7AC8A}"/>
          </ac:spMkLst>
        </pc:spChg>
        <pc:spChg chg="mod">
          <ac:chgData name="Mady Nachtman" userId="ceb07373-794d-49b9-b226-32407fbd7d61" providerId="ADAL" clId="{E0917FBF-CABB-4851-BC00-9C3BF36FBE4B}" dt="2022-05-11T17:23:42.396" v="635" actId="1076"/>
          <ac:spMkLst>
            <pc:docMk/>
            <pc:sldMk cId="3351622295" sldId="294"/>
            <ac:spMk id="15" creationId="{8390B7F4-97A8-4CCD-AFC0-AACAB3F2DF5B}"/>
          </ac:spMkLst>
        </pc:spChg>
        <pc:spChg chg="mod topLvl">
          <ac:chgData name="Mady Nachtman" userId="ceb07373-794d-49b9-b226-32407fbd7d61" providerId="ADAL" clId="{E0917FBF-CABB-4851-BC00-9C3BF36FBE4B}" dt="2022-05-11T17:22:55.001" v="627" actId="164"/>
          <ac:spMkLst>
            <pc:docMk/>
            <pc:sldMk cId="3351622295" sldId="294"/>
            <ac:spMk id="16" creationId="{2159A522-882D-4523-AF9F-07697FB05B2A}"/>
          </ac:spMkLst>
        </pc:spChg>
        <pc:spChg chg="mod">
          <ac:chgData name="Mady Nachtman" userId="ceb07373-794d-49b9-b226-32407fbd7d61" providerId="ADAL" clId="{E0917FBF-CABB-4851-BC00-9C3BF36FBE4B}" dt="2022-05-11T17:23:29.305" v="633" actId="1076"/>
          <ac:spMkLst>
            <pc:docMk/>
            <pc:sldMk cId="3351622295" sldId="294"/>
            <ac:spMk id="18" creationId="{79CADA68-0272-44C1-99B2-8D0BA311B3BC}"/>
          </ac:spMkLst>
        </pc:spChg>
        <pc:spChg chg="mod">
          <ac:chgData name="Mady Nachtman" userId="ceb07373-794d-49b9-b226-32407fbd7d61" providerId="ADAL" clId="{E0917FBF-CABB-4851-BC00-9C3BF36FBE4B}" dt="2022-05-11T17:22:55.001" v="627" actId="164"/>
          <ac:spMkLst>
            <pc:docMk/>
            <pc:sldMk cId="3351622295" sldId="294"/>
            <ac:spMk id="40" creationId="{344CE4C6-94AD-5C43-B321-311B03D27E40}"/>
          </ac:spMkLst>
        </pc:spChg>
        <pc:grpChg chg="add del mod ord">
          <ac:chgData name="Mady Nachtman" userId="ceb07373-794d-49b9-b226-32407fbd7d61" providerId="ADAL" clId="{E0917FBF-CABB-4851-BC00-9C3BF36FBE4B}" dt="2022-05-11T17:21:24.006" v="462" actId="165"/>
          <ac:grpSpMkLst>
            <pc:docMk/>
            <pc:sldMk cId="3351622295" sldId="294"/>
            <ac:grpSpMk id="5" creationId="{1C8D030D-DC96-631F-B420-D0B454D99B0B}"/>
          </ac:grpSpMkLst>
        </pc:grpChg>
        <pc:grpChg chg="add del mod">
          <ac:chgData name="Mady Nachtman" userId="ceb07373-794d-49b9-b226-32407fbd7d61" providerId="ADAL" clId="{E0917FBF-CABB-4851-BC00-9C3BF36FBE4B}" dt="2022-05-11T17:21:06.006" v="460" actId="165"/>
          <ac:grpSpMkLst>
            <pc:docMk/>
            <pc:sldMk cId="3351622295" sldId="294"/>
            <ac:grpSpMk id="8" creationId="{900725C7-ED16-C36D-50DA-3569F419DE15}"/>
          </ac:grpSpMkLst>
        </pc:grpChg>
        <pc:grpChg chg="add mod">
          <ac:chgData name="Mady Nachtman" userId="ceb07373-794d-49b9-b226-32407fbd7d61" providerId="ADAL" clId="{E0917FBF-CABB-4851-BC00-9C3BF36FBE4B}" dt="2022-05-11T17:22:37.208" v="625" actId="164"/>
          <ac:grpSpMkLst>
            <pc:docMk/>
            <pc:sldMk cId="3351622295" sldId="294"/>
            <ac:grpSpMk id="9" creationId="{DC54324E-9F6E-49D5-02FF-A7437483C34B}"/>
          </ac:grpSpMkLst>
        </pc:grpChg>
        <pc:grpChg chg="add mod">
          <ac:chgData name="Mady Nachtman" userId="ceb07373-794d-49b9-b226-32407fbd7d61" providerId="ADAL" clId="{E0917FBF-CABB-4851-BC00-9C3BF36FBE4B}" dt="2022-05-11T17:22:59.989" v="628" actId="1076"/>
          <ac:grpSpMkLst>
            <pc:docMk/>
            <pc:sldMk cId="3351622295" sldId="294"/>
            <ac:grpSpMk id="10" creationId="{634E3041-C208-DD74-829C-5E46D671ECFB}"/>
          </ac:grpSpMkLst>
        </pc:grpChg>
        <pc:cxnChg chg="mod topLvl">
          <ac:chgData name="Mady Nachtman" userId="ceb07373-794d-49b9-b226-32407fbd7d61" providerId="ADAL" clId="{E0917FBF-CABB-4851-BC00-9C3BF36FBE4B}" dt="2022-05-11T17:22:55.001" v="627" actId="164"/>
          <ac:cxnSpMkLst>
            <pc:docMk/>
            <pc:sldMk cId="3351622295" sldId="294"/>
            <ac:cxnSpMk id="7" creationId="{B52DB9CF-768D-3849-B9A7-3B3A4535B337}"/>
          </ac:cxnSpMkLst>
        </pc:cxnChg>
        <pc:cxnChg chg="mod topLvl">
          <ac:chgData name="Mady Nachtman" userId="ceb07373-794d-49b9-b226-32407fbd7d61" providerId="ADAL" clId="{E0917FBF-CABB-4851-BC00-9C3BF36FBE4B}" dt="2022-05-11T17:22:55.001" v="627" actId="164"/>
          <ac:cxnSpMkLst>
            <pc:docMk/>
            <pc:sldMk cId="3351622295" sldId="294"/>
            <ac:cxnSpMk id="12" creationId="{712EF658-D30F-F445-8EC9-9144A644D499}"/>
          </ac:cxnSpMkLst>
        </pc:cxnChg>
        <pc:cxnChg chg="mod topLvl">
          <ac:chgData name="Mady Nachtman" userId="ceb07373-794d-49b9-b226-32407fbd7d61" providerId="ADAL" clId="{E0917FBF-CABB-4851-BC00-9C3BF36FBE4B}" dt="2022-05-11T17:22:55.001" v="627" actId="164"/>
          <ac:cxnSpMkLst>
            <pc:docMk/>
            <pc:sldMk cId="3351622295" sldId="294"/>
            <ac:cxnSpMk id="13" creationId="{F5861B71-BFAA-46FC-8828-7C3C3939BB6F}"/>
          </ac:cxnSpMkLst>
        </pc:cxnChg>
        <pc:cxnChg chg="mod topLvl">
          <ac:chgData name="Mady Nachtman" userId="ceb07373-794d-49b9-b226-32407fbd7d61" providerId="ADAL" clId="{E0917FBF-CABB-4851-BC00-9C3BF36FBE4B}" dt="2022-05-11T17:22:55.001" v="627" actId="164"/>
          <ac:cxnSpMkLst>
            <pc:docMk/>
            <pc:sldMk cId="3351622295" sldId="294"/>
            <ac:cxnSpMk id="19" creationId="{A19CBF2B-7C3D-4E3D-BC9C-BC0E24D30A92}"/>
          </ac:cxnSpMkLst>
        </pc:cxnChg>
        <pc:cxnChg chg="mod topLvl">
          <ac:chgData name="Mady Nachtman" userId="ceb07373-794d-49b9-b226-32407fbd7d61" providerId="ADAL" clId="{E0917FBF-CABB-4851-BC00-9C3BF36FBE4B}" dt="2022-05-11T17:22:55.001" v="627" actId="164"/>
          <ac:cxnSpMkLst>
            <pc:docMk/>
            <pc:sldMk cId="3351622295" sldId="294"/>
            <ac:cxnSpMk id="20" creationId="{7DB77DAC-13F6-461A-8673-190B763A9205}"/>
          </ac:cxnSpMkLst>
        </pc:cxnChg>
        <pc:cxnChg chg="mod topLvl">
          <ac:chgData name="Mady Nachtman" userId="ceb07373-794d-49b9-b226-32407fbd7d61" providerId="ADAL" clId="{E0917FBF-CABB-4851-BC00-9C3BF36FBE4B}" dt="2022-05-11T17:22:55.001" v="627" actId="164"/>
          <ac:cxnSpMkLst>
            <pc:docMk/>
            <pc:sldMk cId="3351622295" sldId="294"/>
            <ac:cxnSpMk id="22" creationId="{84C60288-EB10-474C-B31B-6B8B2051A5B5}"/>
          </ac:cxnSpMkLst>
        </pc:cxnChg>
        <pc:cxnChg chg="mod topLvl">
          <ac:chgData name="Mady Nachtman" userId="ceb07373-794d-49b9-b226-32407fbd7d61" providerId="ADAL" clId="{E0917FBF-CABB-4851-BC00-9C3BF36FBE4B}" dt="2022-05-11T17:22:55.001" v="627" actId="164"/>
          <ac:cxnSpMkLst>
            <pc:docMk/>
            <pc:sldMk cId="3351622295" sldId="294"/>
            <ac:cxnSpMk id="23" creationId="{74B857E4-4675-48DC-AFA3-2534DC17C0E7}"/>
          </ac:cxnSpMkLst>
        </pc:cxnChg>
        <pc:cxnChg chg="mod topLvl">
          <ac:chgData name="Mady Nachtman" userId="ceb07373-794d-49b9-b226-32407fbd7d61" providerId="ADAL" clId="{E0917FBF-CABB-4851-BC00-9C3BF36FBE4B}" dt="2022-05-11T17:22:55.001" v="627" actId="164"/>
          <ac:cxnSpMkLst>
            <pc:docMk/>
            <pc:sldMk cId="3351622295" sldId="294"/>
            <ac:cxnSpMk id="24" creationId="{67A99836-8489-409C-80FB-DBC1055DD7BD}"/>
          </ac:cxnSpMkLst>
        </pc:cxnChg>
        <pc:cxnChg chg="mod topLvl">
          <ac:chgData name="Mady Nachtman" userId="ceb07373-794d-49b9-b226-32407fbd7d61" providerId="ADAL" clId="{E0917FBF-CABB-4851-BC00-9C3BF36FBE4B}" dt="2022-05-11T17:22:55.001" v="627" actId="164"/>
          <ac:cxnSpMkLst>
            <pc:docMk/>
            <pc:sldMk cId="3351622295" sldId="294"/>
            <ac:cxnSpMk id="25" creationId="{CF4CDD58-DE00-409A-86A9-0C6074620A63}"/>
          </ac:cxnSpMkLst>
        </pc:cxnChg>
        <pc:cxnChg chg="mod topLvl">
          <ac:chgData name="Mady Nachtman" userId="ceb07373-794d-49b9-b226-32407fbd7d61" providerId="ADAL" clId="{E0917FBF-CABB-4851-BC00-9C3BF36FBE4B}" dt="2022-05-11T17:22:55.001" v="627" actId="164"/>
          <ac:cxnSpMkLst>
            <pc:docMk/>
            <pc:sldMk cId="3351622295" sldId="294"/>
            <ac:cxnSpMk id="26" creationId="{234A5C87-2439-456E-B7E9-964FC4B41545}"/>
          </ac:cxnSpMkLst>
        </pc:cxnChg>
        <pc:cxnChg chg="mod topLvl">
          <ac:chgData name="Mady Nachtman" userId="ceb07373-794d-49b9-b226-32407fbd7d61" providerId="ADAL" clId="{E0917FBF-CABB-4851-BC00-9C3BF36FBE4B}" dt="2022-05-11T17:22:55.001" v="627" actId="164"/>
          <ac:cxnSpMkLst>
            <pc:docMk/>
            <pc:sldMk cId="3351622295" sldId="294"/>
            <ac:cxnSpMk id="27" creationId="{574CC613-BA13-4272-85D2-6C9F128E3A72}"/>
          </ac:cxnSpMkLst>
        </pc:cxnChg>
        <pc:cxnChg chg="mod topLvl">
          <ac:chgData name="Mady Nachtman" userId="ceb07373-794d-49b9-b226-32407fbd7d61" providerId="ADAL" clId="{E0917FBF-CABB-4851-BC00-9C3BF36FBE4B}" dt="2022-05-11T17:22:55.001" v="627" actId="164"/>
          <ac:cxnSpMkLst>
            <pc:docMk/>
            <pc:sldMk cId="3351622295" sldId="294"/>
            <ac:cxnSpMk id="28" creationId="{8A708ED1-BE80-419A-826A-29397A925AAD}"/>
          </ac:cxnSpMkLst>
        </pc:cxnChg>
      </pc:sldChg>
      <pc:sldChg chg="modSp add mod modClrScheme chgLayout">
        <pc:chgData name="Mady Nachtman" userId="ceb07373-794d-49b9-b226-32407fbd7d61" providerId="ADAL" clId="{E0917FBF-CABB-4851-BC00-9C3BF36FBE4B}" dt="2022-05-11T17:24:31.404" v="648" actId="1076"/>
        <pc:sldMkLst>
          <pc:docMk/>
          <pc:sldMk cId="2247956987" sldId="295"/>
        </pc:sldMkLst>
        <pc:spChg chg="mod ord">
          <ac:chgData name="Mady Nachtman" userId="ceb07373-794d-49b9-b226-32407fbd7d61" providerId="ADAL" clId="{E0917FBF-CABB-4851-BC00-9C3BF36FBE4B}" dt="2022-05-11T17:24:24.658" v="646" actId="1076"/>
          <ac:spMkLst>
            <pc:docMk/>
            <pc:sldMk cId="2247956987" sldId="295"/>
            <ac:spMk id="4" creationId="{195B5A85-D782-F04C-8B70-8EC526ED66CD}"/>
          </ac:spMkLst>
        </pc:spChg>
        <pc:spChg chg="mod ord">
          <ac:chgData name="Mady Nachtman" userId="ceb07373-794d-49b9-b226-32407fbd7d61" providerId="ADAL" clId="{E0917FBF-CABB-4851-BC00-9C3BF36FBE4B}" dt="2022-05-11T17:24:31.404" v="648" actId="1076"/>
          <ac:spMkLst>
            <pc:docMk/>
            <pc:sldMk cId="2247956987" sldId="295"/>
            <ac:spMk id="5" creationId="{B0CAE73A-2C11-C746-965F-B3817230DEB9}"/>
          </ac:spMkLst>
        </pc:spChg>
      </pc:sldChg>
      <pc:sldChg chg="modSp add mod modClrScheme chgLayout">
        <pc:chgData name="Mady Nachtman" userId="ceb07373-794d-49b9-b226-32407fbd7d61" providerId="ADAL" clId="{E0917FBF-CABB-4851-BC00-9C3BF36FBE4B}" dt="2022-05-11T17:26:49.138" v="662" actId="1076"/>
        <pc:sldMkLst>
          <pc:docMk/>
          <pc:sldMk cId="2684161626" sldId="296"/>
        </pc:sldMkLst>
        <pc:spChg chg="mod ord">
          <ac:chgData name="Mady Nachtman" userId="ceb07373-794d-49b9-b226-32407fbd7d61" providerId="ADAL" clId="{E0917FBF-CABB-4851-BC00-9C3BF36FBE4B}" dt="2022-05-11T17:26:39.169" v="660" actId="1076"/>
          <ac:spMkLst>
            <pc:docMk/>
            <pc:sldMk cId="2684161626" sldId="296"/>
            <ac:spMk id="4" creationId="{195B5A85-D782-F04C-8B70-8EC526ED66CD}"/>
          </ac:spMkLst>
        </pc:spChg>
        <pc:spChg chg="mod ord">
          <ac:chgData name="Mady Nachtman" userId="ceb07373-794d-49b9-b226-32407fbd7d61" providerId="ADAL" clId="{E0917FBF-CABB-4851-BC00-9C3BF36FBE4B}" dt="2022-05-11T17:26:49.138" v="662" actId="1076"/>
          <ac:spMkLst>
            <pc:docMk/>
            <pc:sldMk cId="2684161626" sldId="296"/>
            <ac:spMk id="5" creationId="{B0CAE73A-2C11-C746-965F-B3817230DEB9}"/>
          </ac:spMkLst>
        </pc:spChg>
      </pc:sldChg>
      <pc:sldChg chg="addSp delSp modSp add mod modClrScheme chgLayout">
        <pc:chgData name="Mady Nachtman" userId="ceb07373-794d-49b9-b226-32407fbd7d61" providerId="ADAL" clId="{E0917FBF-CABB-4851-BC00-9C3BF36FBE4B}" dt="2022-05-11T17:28:06.950" v="677" actId="207"/>
        <pc:sldMkLst>
          <pc:docMk/>
          <pc:sldMk cId="4154048917" sldId="297"/>
        </pc:sldMkLst>
        <pc:spChg chg="mod">
          <ac:chgData name="Mady Nachtman" userId="ceb07373-794d-49b9-b226-32407fbd7d61" providerId="ADAL" clId="{E0917FBF-CABB-4851-BC00-9C3BF36FBE4B}" dt="2022-05-11T17:27:16.189" v="664" actId="164"/>
          <ac:spMkLst>
            <pc:docMk/>
            <pc:sldMk cId="4154048917" sldId="297"/>
            <ac:spMk id="2" creationId="{AF34306B-6A74-664E-B3DA-C22731769E04}"/>
          </ac:spMkLst>
        </pc:spChg>
        <pc:spChg chg="mod">
          <ac:chgData name="Mady Nachtman" userId="ceb07373-794d-49b9-b226-32407fbd7d61" providerId="ADAL" clId="{E0917FBF-CABB-4851-BC00-9C3BF36FBE4B}" dt="2022-05-11T17:27:50.652" v="675" actId="1076"/>
          <ac:spMkLst>
            <pc:docMk/>
            <pc:sldMk cId="4154048917" sldId="297"/>
            <ac:spMk id="4" creationId="{9CF21E94-B7EB-4201-95BC-72D2F4CB55CE}"/>
          </ac:spMkLst>
        </pc:spChg>
        <pc:spChg chg="add del mod ord">
          <ac:chgData name="Mady Nachtman" userId="ceb07373-794d-49b9-b226-32407fbd7d61" providerId="ADAL" clId="{E0917FBF-CABB-4851-BC00-9C3BF36FBE4B}" dt="2022-05-11T17:27:26.116" v="666" actId="478"/>
          <ac:spMkLst>
            <pc:docMk/>
            <pc:sldMk cId="4154048917" sldId="297"/>
            <ac:spMk id="5" creationId="{75A97C6A-541A-5F1D-5DB9-DFDB1D949D12}"/>
          </ac:spMkLst>
        </pc:spChg>
        <pc:spChg chg="mod">
          <ac:chgData name="Mady Nachtman" userId="ceb07373-794d-49b9-b226-32407fbd7d61" providerId="ADAL" clId="{E0917FBF-CABB-4851-BC00-9C3BF36FBE4B}" dt="2022-05-11T17:27:16.189" v="664" actId="164"/>
          <ac:spMkLst>
            <pc:docMk/>
            <pc:sldMk cId="4154048917" sldId="297"/>
            <ac:spMk id="6" creationId="{BA327F7D-8D84-3845-A553-09CE2F44E12E}"/>
          </ac:spMkLst>
        </pc:spChg>
        <pc:spChg chg="mod">
          <ac:chgData name="Mady Nachtman" userId="ceb07373-794d-49b9-b226-32407fbd7d61" providerId="ADAL" clId="{E0917FBF-CABB-4851-BC00-9C3BF36FBE4B}" dt="2022-05-11T17:27:16.189" v="664" actId="164"/>
          <ac:spMkLst>
            <pc:docMk/>
            <pc:sldMk cId="4154048917" sldId="297"/>
            <ac:spMk id="14" creationId="{73228007-8CC8-4890-803B-272D31F7AC8A}"/>
          </ac:spMkLst>
        </pc:spChg>
        <pc:spChg chg="mod">
          <ac:chgData name="Mady Nachtman" userId="ceb07373-794d-49b9-b226-32407fbd7d61" providerId="ADAL" clId="{E0917FBF-CABB-4851-BC00-9C3BF36FBE4B}" dt="2022-05-11T17:27:16.189" v="664" actId="164"/>
          <ac:spMkLst>
            <pc:docMk/>
            <pc:sldMk cId="4154048917" sldId="297"/>
            <ac:spMk id="15" creationId="{8390B7F4-97A8-4CCD-AFC0-AACAB3F2DF5B}"/>
          </ac:spMkLst>
        </pc:spChg>
        <pc:spChg chg="mod">
          <ac:chgData name="Mady Nachtman" userId="ceb07373-794d-49b9-b226-32407fbd7d61" providerId="ADAL" clId="{E0917FBF-CABB-4851-BC00-9C3BF36FBE4B}" dt="2022-05-11T17:27:16.189" v="664" actId="164"/>
          <ac:spMkLst>
            <pc:docMk/>
            <pc:sldMk cId="4154048917" sldId="297"/>
            <ac:spMk id="16" creationId="{2159A522-882D-4523-AF9F-07697FB05B2A}"/>
          </ac:spMkLst>
        </pc:spChg>
        <pc:spChg chg="mod">
          <ac:chgData name="Mady Nachtman" userId="ceb07373-794d-49b9-b226-32407fbd7d61" providerId="ADAL" clId="{E0917FBF-CABB-4851-BC00-9C3BF36FBE4B}" dt="2022-05-11T17:27:16.189" v="664" actId="164"/>
          <ac:spMkLst>
            <pc:docMk/>
            <pc:sldMk cId="4154048917" sldId="297"/>
            <ac:spMk id="18" creationId="{79CADA68-0272-44C1-99B2-8D0BA311B3BC}"/>
          </ac:spMkLst>
        </pc:spChg>
        <pc:spChg chg="mod">
          <ac:chgData name="Mady Nachtman" userId="ceb07373-794d-49b9-b226-32407fbd7d61" providerId="ADAL" clId="{E0917FBF-CABB-4851-BC00-9C3BF36FBE4B}" dt="2022-05-11T17:27:16.189" v="664" actId="164"/>
          <ac:spMkLst>
            <pc:docMk/>
            <pc:sldMk cId="4154048917" sldId="297"/>
            <ac:spMk id="31" creationId="{DD0795ED-5D22-4EA2-8DFF-DFD3A0D794DB}"/>
          </ac:spMkLst>
        </pc:spChg>
        <pc:spChg chg="mod">
          <ac:chgData name="Mady Nachtman" userId="ceb07373-794d-49b9-b226-32407fbd7d61" providerId="ADAL" clId="{E0917FBF-CABB-4851-BC00-9C3BF36FBE4B}" dt="2022-05-11T17:28:06.950" v="677" actId="207"/>
          <ac:spMkLst>
            <pc:docMk/>
            <pc:sldMk cId="4154048917" sldId="297"/>
            <ac:spMk id="40" creationId="{344CE4C6-94AD-5C43-B321-311B03D27E40}"/>
          </ac:spMkLst>
        </pc:spChg>
        <pc:grpChg chg="add mod">
          <ac:chgData name="Mady Nachtman" userId="ceb07373-794d-49b9-b226-32407fbd7d61" providerId="ADAL" clId="{E0917FBF-CABB-4851-BC00-9C3BF36FBE4B}" dt="2022-05-11T17:28:00.251" v="676" actId="1076"/>
          <ac:grpSpMkLst>
            <pc:docMk/>
            <pc:sldMk cId="4154048917" sldId="297"/>
            <ac:grpSpMk id="3" creationId="{A3D7DA36-0015-A417-0B04-2FF60FFAA0F1}"/>
          </ac:grpSpMkLst>
        </pc:grpChg>
        <pc:cxnChg chg="mod">
          <ac:chgData name="Mady Nachtman" userId="ceb07373-794d-49b9-b226-32407fbd7d61" providerId="ADAL" clId="{E0917FBF-CABB-4851-BC00-9C3BF36FBE4B}" dt="2022-05-11T17:27:16.189" v="664" actId="164"/>
          <ac:cxnSpMkLst>
            <pc:docMk/>
            <pc:sldMk cId="4154048917" sldId="297"/>
            <ac:cxnSpMk id="7" creationId="{B52DB9CF-768D-3849-B9A7-3B3A4535B337}"/>
          </ac:cxnSpMkLst>
        </pc:cxnChg>
        <pc:cxnChg chg="mod">
          <ac:chgData name="Mady Nachtman" userId="ceb07373-794d-49b9-b226-32407fbd7d61" providerId="ADAL" clId="{E0917FBF-CABB-4851-BC00-9C3BF36FBE4B}" dt="2022-05-11T17:27:16.189" v="664" actId="164"/>
          <ac:cxnSpMkLst>
            <pc:docMk/>
            <pc:sldMk cId="4154048917" sldId="297"/>
            <ac:cxnSpMk id="20" creationId="{7DB77DAC-13F6-461A-8673-190B763A9205}"/>
          </ac:cxnSpMkLst>
        </pc:cxnChg>
        <pc:cxnChg chg="mod">
          <ac:chgData name="Mady Nachtman" userId="ceb07373-794d-49b9-b226-32407fbd7d61" providerId="ADAL" clId="{E0917FBF-CABB-4851-BC00-9C3BF36FBE4B}" dt="2022-05-11T17:27:16.189" v="664" actId="164"/>
          <ac:cxnSpMkLst>
            <pc:docMk/>
            <pc:sldMk cId="4154048917" sldId="297"/>
            <ac:cxnSpMk id="21" creationId="{2352B450-8B0A-4470-834C-152407784E6F}"/>
          </ac:cxnSpMkLst>
        </pc:cxnChg>
        <pc:cxnChg chg="mod">
          <ac:chgData name="Mady Nachtman" userId="ceb07373-794d-49b9-b226-32407fbd7d61" providerId="ADAL" clId="{E0917FBF-CABB-4851-BC00-9C3BF36FBE4B}" dt="2022-05-11T17:27:16.189" v="664" actId="164"/>
          <ac:cxnSpMkLst>
            <pc:docMk/>
            <pc:sldMk cId="4154048917" sldId="297"/>
            <ac:cxnSpMk id="25" creationId="{CF4CDD58-DE00-409A-86A9-0C6074620A63}"/>
          </ac:cxnSpMkLst>
        </pc:cxnChg>
        <pc:cxnChg chg="mod">
          <ac:chgData name="Mady Nachtman" userId="ceb07373-794d-49b9-b226-32407fbd7d61" providerId="ADAL" clId="{E0917FBF-CABB-4851-BC00-9C3BF36FBE4B}" dt="2022-05-11T17:27:16.189" v="664" actId="164"/>
          <ac:cxnSpMkLst>
            <pc:docMk/>
            <pc:sldMk cId="4154048917" sldId="297"/>
            <ac:cxnSpMk id="26" creationId="{234A5C87-2439-456E-B7E9-964FC4B41545}"/>
          </ac:cxnSpMkLst>
        </pc:cxnChg>
        <pc:cxnChg chg="mod">
          <ac:chgData name="Mady Nachtman" userId="ceb07373-794d-49b9-b226-32407fbd7d61" providerId="ADAL" clId="{E0917FBF-CABB-4851-BC00-9C3BF36FBE4B}" dt="2022-05-11T17:27:16.189" v="664" actId="164"/>
          <ac:cxnSpMkLst>
            <pc:docMk/>
            <pc:sldMk cId="4154048917" sldId="297"/>
            <ac:cxnSpMk id="27" creationId="{574CC613-BA13-4272-85D2-6C9F128E3A72}"/>
          </ac:cxnSpMkLst>
        </pc:cxnChg>
        <pc:cxnChg chg="mod">
          <ac:chgData name="Mady Nachtman" userId="ceb07373-794d-49b9-b226-32407fbd7d61" providerId="ADAL" clId="{E0917FBF-CABB-4851-BC00-9C3BF36FBE4B}" dt="2022-05-11T17:27:16.189" v="664" actId="164"/>
          <ac:cxnSpMkLst>
            <pc:docMk/>
            <pc:sldMk cId="4154048917" sldId="297"/>
            <ac:cxnSpMk id="28" creationId="{8A708ED1-BE80-419A-826A-29397A925AAD}"/>
          </ac:cxnSpMkLst>
        </pc:cxnChg>
        <pc:cxnChg chg="mod">
          <ac:chgData name="Mady Nachtman" userId="ceb07373-794d-49b9-b226-32407fbd7d61" providerId="ADAL" clId="{E0917FBF-CABB-4851-BC00-9C3BF36FBE4B}" dt="2022-05-11T17:27:16.189" v="664" actId="164"/>
          <ac:cxnSpMkLst>
            <pc:docMk/>
            <pc:sldMk cId="4154048917" sldId="297"/>
            <ac:cxnSpMk id="29" creationId="{0F35BDA3-DA24-4257-AAA1-B5B2A2D4CB8D}"/>
          </ac:cxnSpMkLst>
        </pc:cxnChg>
        <pc:cxnChg chg="mod">
          <ac:chgData name="Mady Nachtman" userId="ceb07373-794d-49b9-b226-32407fbd7d61" providerId="ADAL" clId="{E0917FBF-CABB-4851-BC00-9C3BF36FBE4B}" dt="2022-05-11T17:27:16.189" v="664" actId="164"/>
          <ac:cxnSpMkLst>
            <pc:docMk/>
            <pc:sldMk cId="4154048917" sldId="297"/>
            <ac:cxnSpMk id="30" creationId="{99FDEDB5-E9B7-4DE5-9210-870D9D3C801A}"/>
          </ac:cxnSpMkLst>
        </pc:cxnChg>
      </pc:sldChg>
      <pc:sldChg chg="addSp delSp modSp add mod modClrScheme chgLayout">
        <pc:chgData name="Mady Nachtman" userId="ceb07373-794d-49b9-b226-32407fbd7d61" providerId="ADAL" clId="{E0917FBF-CABB-4851-BC00-9C3BF36FBE4B}" dt="2022-05-11T17:28:43.068" v="686" actId="403"/>
        <pc:sldMkLst>
          <pc:docMk/>
          <pc:sldMk cId="3145688946" sldId="298"/>
        </pc:sldMkLst>
        <pc:spChg chg="add del mod ord">
          <ac:chgData name="Mady Nachtman" userId="ceb07373-794d-49b9-b226-32407fbd7d61" providerId="ADAL" clId="{E0917FBF-CABB-4851-BC00-9C3BF36FBE4B}" dt="2022-05-11T17:28:23.217" v="680" actId="478"/>
          <ac:spMkLst>
            <pc:docMk/>
            <pc:sldMk cId="3145688946" sldId="298"/>
            <ac:spMk id="3" creationId="{31A4432B-71F4-C791-9AC3-B587DB71EE92}"/>
          </ac:spMkLst>
        </pc:spChg>
        <pc:spChg chg="mod ord">
          <ac:chgData name="Mady Nachtman" userId="ceb07373-794d-49b9-b226-32407fbd7d61" providerId="ADAL" clId="{E0917FBF-CABB-4851-BC00-9C3BF36FBE4B}" dt="2022-05-11T17:28:43.068" v="686" actId="403"/>
          <ac:spMkLst>
            <pc:docMk/>
            <pc:sldMk cId="3145688946" sldId="298"/>
            <ac:spMk id="4" creationId="{195B5A85-D782-F04C-8B70-8EC526ED66CD}"/>
          </ac:spMkLst>
        </pc:spChg>
        <pc:picChg chg="mod">
          <ac:chgData name="Mady Nachtman" userId="ceb07373-794d-49b9-b226-32407fbd7d61" providerId="ADAL" clId="{E0917FBF-CABB-4851-BC00-9C3BF36FBE4B}" dt="2022-05-11T17:28:39.561" v="684" actId="1076"/>
          <ac:picMkLst>
            <pc:docMk/>
            <pc:sldMk cId="3145688946" sldId="298"/>
            <ac:picMk id="5" creationId="{34D93AE1-97C9-4510-BDFE-7F6C531A0A66}"/>
          </ac:picMkLst>
        </pc:picChg>
      </pc:sldChg>
      <pc:sldChg chg="addSp delSp modSp add mod modClrScheme chgLayout">
        <pc:chgData name="Mady Nachtman" userId="ceb07373-794d-49b9-b226-32407fbd7d61" providerId="ADAL" clId="{E0917FBF-CABB-4851-BC00-9C3BF36FBE4B}" dt="2022-05-11T17:29:42.852" v="698" actId="1076"/>
        <pc:sldMkLst>
          <pc:docMk/>
          <pc:sldMk cId="2670930661" sldId="299"/>
        </pc:sldMkLst>
        <pc:spChg chg="mod">
          <ac:chgData name="Mady Nachtman" userId="ceb07373-794d-49b9-b226-32407fbd7d61" providerId="ADAL" clId="{E0917FBF-CABB-4851-BC00-9C3BF36FBE4B}" dt="2022-05-11T17:29:42.852" v="698" actId="1076"/>
          <ac:spMkLst>
            <pc:docMk/>
            <pc:sldMk cId="2670930661" sldId="299"/>
            <ac:spMk id="2" creationId="{BCEA167E-1C40-174F-974E-9944956DD745}"/>
          </ac:spMkLst>
        </pc:spChg>
        <pc:spChg chg="add del mod ord">
          <ac:chgData name="Mady Nachtman" userId="ceb07373-794d-49b9-b226-32407fbd7d61" providerId="ADAL" clId="{E0917FBF-CABB-4851-BC00-9C3BF36FBE4B}" dt="2022-05-11T17:29:03.897" v="688" actId="478"/>
          <ac:spMkLst>
            <pc:docMk/>
            <pc:sldMk cId="2670930661" sldId="299"/>
            <ac:spMk id="3" creationId="{6D7B34EE-7671-5461-54EA-37ECC55446CF}"/>
          </ac:spMkLst>
        </pc:spChg>
        <pc:spChg chg="mod ord">
          <ac:chgData name="Mady Nachtman" userId="ceb07373-794d-49b9-b226-32407fbd7d61" providerId="ADAL" clId="{E0917FBF-CABB-4851-BC00-9C3BF36FBE4B}" dt="2022-05-11T17:29:15.280" v="693" actId="1076"/>
          <ac:spMkLst>
            <pc:docMk/>
            <pc:sldMk cId="2670930661" sldId="299"/>
            <ac:spMk id="4" creationId="{195B5A85-D782-F04C-8B70-8EC526ED66CD}"/>
          </ac:spMkLst>
        </pc:spChg>
      </pc:sldChg>
      <pc:sldChg chg="addSp delSp modSp add mod modClrScheme chgLayout">
        <pc:chgData name="Mady Nachtman" userId="ceb07373-794d-49b9-b226-32407fbd7d61" providerId="ADAL" clId="{E0917FBF-CABB-4851-BC00-9C3BF36FBE4B}" dt="2022-05-11T17:30:40.735" v="713" actId="1076"/>
        <pc:sldMkLst>
          <pc:docMk/>
          <pc:sldMk cId="75505335" sldId="300"/>
        </pc:sldMkLst>
        <pc:spChg chg="add del mod ord">
          <ac:chgData name="Mady Nachtman" userId="ceb07373-794d-49b9-b226-32407fbd7d61" providerId="ADAL" clId="{E0917FBF-CABB-4851-BC00-9C3BF36FBE4B}" dt="2022-05-11T17:29:55.024" v="700" actId="478"/>
          <ac:spMkLst>
            <pc:docMk/>
            <pc:sldMk cId="75505335" sldId="300"/>
            <ac:spMk id="2" creationId="{5C31B94A-CB04-5446-97C6-876D7149C974}"/>
          </ac:spMkLst>
        </pc:spChg>
        <pc:spChg chg="add del mod ord">
          <ac:chgData name="Mady Nachtman" userId="ceb07373-794d-49b9-b226-32407fbd7d61" providerId="ADAL" clId="{E0917FBF-CABB-4851-BC00-9C3BF36FBE4B}" dt="2022-05-11T17:30:33.861" v="711" actId="21"/>
          <ac:spMkLst>
            <pc:docMk/>
            <pc:sldMk cId="75505335" sldId="300"/>
            <ac:spMk id="3" creationId="{6105CC34-09DE-2C75-CC2D-8F9EDB9F6374}"/>
          </ac:spMkLst>
        </pc:spChg>
        <pc:spChg chg="mod ord">
          <ac:chgData name="Mady Nachtman" userId="ceb07373-794d-49b9-b226-32407fbd7d61" providerId="ADAL" clId="{E0917FBF-CABB-4851-BC00-9C3BF36FBE4B}" dt="2022-05-11T17:30:36.493" v="712" actId="14100"/>
          <ac:spMkLst>
            <pc:docMk/>
            <pc:sldMk cId="75505335" sldId="300"/>
            <ac:spMk id="4" creationId="{195B5A85-D782-F04C-8B70-8EC526ED66CD}"/>
          </ac:spMkLst>
        </pc:spChg>
        <pc:spChg chg="mod">
          <ac:chgData name="Mady Nachtman" userId="ceb07373-794d-49b9-b226-32407fbd7d61" providerId="ADAL" clId="{E0917FBF-CABB-4851-BC00-9C3BF36FBE4B}" dt="2022-05-11T17:30:40.735" v="713" actId="1076"/>
          <ac:spMkLst>
            <pc:docMk/>
            <pc:sldMk cId="75505335" sldId="300"/>
            <ac:spMk id="9" creationId="{F6165B76-0BF8-41EF-80E4-0B212C0306E4}"/>
          </ac:spMkLst>
        </pc:spChg>
      </pc:sldChg>
      <pc:sldChg chg="addSp delSp modSp add mod modClrScheme chgLayout">
        <pc:chgData name="Mady Nachtman" userId="ceb07373-794d-49b9-b226-32407fbd7d61" providerId="ADAL" clId="{E0917FBF-CABB-4851-BC00-9C3BF36FBE4B}" dt="2022-05-11T17:31:29.040" v="726" actId="20577"/>
        <pc:sldMkLst>
          <pc:docMk/>
          <pc:sldMk cId="1841373945" sldId="301"/>
        </pc:sldMkLst>
        <pc:spChg chg="add del mod ord">
          <ac:chgData name="Mady Nachtman" userId="ceb07373-794d-49b9-b226-32407fbd7d61" providerId="ADAL" clId="{E0917FBF-CABB-4851-BC00-9C3BF36FBE4B}" dt="2022-05-11T17:30:51.269" v="715" actId="478"/>
          <ac:spMkLst>
            <pc:docMk/>
            <pc:sldMk cId="1841373945" sldId="301"/>
            <ac:spMk id="2" creationId="{B0C13D60-219D-374E-B69E-7DCFCF7F63C8}"/>
          </ac:spMkLst>
        </pc:spChg>
        <pc:spChg chg="mod ord">
          <ac:chgData name="Mady Nachtman" userId="ceb07373-794d-49b9-b226-32407fbd7d61" providerId="ADAL" clId="{E0917FBF-CABB-4851-BC00-9C3BF36FBE4B}" dt="2022-05-11T17:31:02.779" v="720" actId="403"/>
          <ac:spMkLst>
            <pc:docMk/>
            <pc:sldMk cId="1841373945" sldId="301"/>
            <ac:spMk id="4" creationId="{195B5A85-D782-F04C-8B70-8EC526ED66CD}"/>
          </ac:spMkLst>
        </pc:spChg>
        <pc:spChg chg="mod">
          <ac:chgData name="Mady Nachtman" userId="ceb07373-794d-49b9-b226-32407fbd7d61" providerId="ADAL" clId="{E0917FBF-CABB-4851-BC00-9C3BF36FBE4B}" dt="2022-05-11T17:31:29.040" v="726" actId="20577"/>
          <ac:spMkLst>
            <pc:docMk/>
            <pc:sldMk cId="1841373945" sldId="301"/>
            <ac:spMk id="9" creationId="{F6165B76-0BF8-41EF-80E4-0B212C0306E4}"/>
          </ac:spMkLst>
        </pc:spChg>
      </pc:sldChg>
      <pc:sldChg chg="addSp delSp modSp add mod modClrScheme chgLayout">
        <pc:chgData name="Mady Nachtman" userId="ceb07373-794d-49b9-b226-32407fbd7d61" providerId="ADAL" clId="{E0917FBF-CABB-4851-BC00-9C3BF36FBE4B}" dt="2022-05-11T17:32:09.456" v="737" actId="207"/>
        <pc:sldMkLst>
          <pc:docMk/>
          <pc:sldMk cId="621460583" sldId="302"/>
        </pc:sldMkLst>
        <pc:spChg chg="add del mod ord">
          <ac:chgData name="Mady Nachtman" userId="ceb07373-794d-49b9-b226-32407fbd7d61" providerId="ADAL" clId="{E0917FBF-CABB-4851-BC00-9C3BF36FBE4B}" dt="2022-05-11T17:31:41.550" v="728" actId="478"/>
          <ac:spMkLst>
            <pc:docMk/>
            <pc:sldMk cId="621460583" sldId="302"/>
            <ac:spMk id="2" creationId="{99EEB703-9136-8753-B112-34F81895E264}"/>
          </ac:spMkLst>
        </pc:spChg>
        <pc:spChg chg="mod ord">
          <ac:chgData name="Mady Nachtman" userId="ceb07373-794d-49b9-b226-32407fbd7d61" providerId="ADAL" clId="{E0917FBF-CABB-4851-BC00-9C3BF36FBE4B}" dt="2022-05-11T17:31:52.037" v="732" actId="1076"/>
          <ac:spMkLst>
            <pc:docMk/>
            <pc:sldMk cId="621460583" sldId="302"/>
            <ac:spMk id="4" creationId="{195B5A85-D782-F04C-8B70-8EC526ED66CD}"/>
          </ac:spMkLst>
        </pc:spChg>
        <pc:spChg chg="mod">
          <ac:chgData name="Mady Nachtman" userId="ceb07373-794d-49b9-b226-32407fbd7d61" providerId="ADAL" clId="{E0917FBF-CABB-4851-BC00-9C3BF36FBE4B}" dt="2022-05-11T17:32:09.456" v="737" actId="207"/>
          <ac:spMkLst>
            <pc:docMk/>
            <pc:sldMk cId="621460583" sldId="302"/>
            <ac:spMk id="9" creationId="{F6165B76-0BF8-41EF-80E4-0B212C0306E4}"/>
          </ac:spMkLst>
        </pc:spChg>
      </pc:sldChg>
      <pc:sldChg chg="addSp delSp modSp add mod modClrScheme chgLayout">
        <pc:chgData name="Mady Nachtman" userId="ceb07373-794d-49b9-b226-32407fbd7d61" providerId="ADAL" clId="{E0917FBF-CABB-4851-BC00-9C3BF36FBE4B}" dt="2022-05-11T17:32:40.766" v="754" actId="207"/>
        <pc:sldMkLst>
          <pc:docMk/>
          <pc:sldMk cId="702046881" sldId="303"/>
        </pc:sldMkLst>
        <pc:spChg chg="mod">
          <ac:chgData name="Mady Nachtman" userId="ceb07373-794d-49b9-b226-32407fbd7d61" providerId="ADAL" clId="{E0917FBF-CABB-4851-BC00-9C3BF36FBE4B}" dt="2022-05-11T17:32:40.766" v="754" actId="207"/>
          <ac:spMkLst>
            <pc:docMk/>
            <pc:sldMk cId="702046881" sldId="303"/>
            <ac:spMk id="2" creationId="{BCEA167E-1C40-174F-974E-9944956DD745}"/>
          </ac:spMkLst>
        </pc:spChg>
        <pc:spChg chg="add del mod ord">
          <ac:chgData name="Mady Nachtman" userId="ceb07373-794d-49b9-b226-32407fbd7d61" providerId="ADAL" clId="{E0917FBF-CABB-4851-BC00-9C3BF36FBE4B}" dt="2022-05-11T17:32:20.977" v="739" actId="478"/>
          <ac:spMkLst>
            <pc:docMk/>
            <pc:sldMk cId="702046881" sldId="303"/>
            <ac:spMk id="3" creationId="{B6C9B1BF-F54F-1680-F111-7D4538BBAEC0}"/>
          </ac:spMkLst>
        </pc:spChg>
        <pc:spChg chg="mod ord">
          <ac:chgData name="Mady Nachtman" userId="ceb07373-794d-49b9-b226-32407fbd7d61" providerId="ADAL" clId="{E0917FBF-CABB-4851-BC00-9C3BF36FBE4B}" dt="2022-05-11T17:32:32.516" v="750" actId="207"/>
          <ac:spMkLst>
            <pc:docMk/>
            <pc:sldMk cId="702046881" sldId="303"/>
            <ac:spMk id="4" creationId="{195B5A85-D782-F04C-8B70-8EC526ED66CD}"/>
          </ac:spMkLst>
        </pc:spChg>
      </pc:sldChg>
      <pc:sldChg chg="addSp delSp modSp add mod modClrScheme chgLayout">
        <pc:chgData name="Mady Nachtman" userId="ceb07373-794d-49b9-b226-32407fbd7d61" providerId="ADAL" clId="{E0917FBF-CABB-4851-BC00-9C3BF36FBE4B}" dt="2022-05-11T17:33:20.272" v="768" actId="207"/>
        <pc:sldMkLst>
          <pc:docMk/>
          <pc:sldMk cId="1938096623" sldId="304"/>
        </pc:sldMkLst>
        <pc:spChg chg="mod">
          <ac:chgData name="Mady Nachtman" userId="ceb07373-794d-49b9-b226-32407fbd7d61" providerId="ADAL" clId="{E0917FBF-CABB-4851-BC00-9C3BF36FBE4B}" dt="2022-05-11T17:33:20.272" v="768" actId="207"/>
          <ac:spMkLst>
            <pc:docMk/>
            <pc:sldMk cId="1938096623" sldId="304"/>
            <ac:spMk id="2" creationId="{84CCAF3B-6483-4549-A853-6B824DAD153E}"/>
          </ac:spMkLst>
        </pc:spChg>
        <pc:spChg chg="add del mod ord">
          <ac:chgData name="Mady Nachtman" userId="ceb07373-794d-49b9-b226-32407fbd7d61" providerId="ADAL" clId="{E0917FBF-CABB-4851-BC00-9C3BF36FBE4B}" dt="2022-05-11T17:32:54.147" v="756" actId="478"/>
          <ac:spMkLst>
            <pc:docMk/>
            <pc:sldMk cId="1938096623" sldId="304"/>
            <ac:spMk id="3" creationId="{703CD04D-0AAF-F0B0-98FA-8ED7414C4CC8}"/>
          </ac:spMkLst>
        </pc:spChg>
        <pc:spChg chg="mod ord">
          <ac:chgData name="Mady Nachtman" userId="ceb07373-794d-49b9-b226-32407fbd7d61" providerId="ADAL" clId="{E0917FBF-CABB-4851-BC00-9C3BF36FBE4B}" dt="2022-05-11T17:33:06.240" v="762" actId="1076"/>
          <ac:spMkLst>
            <pc:docMk/>
            <pc:sldMk cId="1938096623" sldId="304"/>
            <ac:spMk id="4" creationId="{195B5A85-D782-F04C-8B70-8EC526ED66CD}"/>
          </ac:spMkLst>
        </pc:spChg>
      </pc:sldChg>
      <pc:sldChg chg="addSp delSp modSp add mod modClrScheme chgLayout">
        <pc:chgData name="Mady Nachtman" userId="ceb07373-794d-49b9-b226-32407fbd7d61" providerId="ADAL" clId="{E0917FBF-CABB-4851-BC00-9C3BF36FBE4B}" dt="2022-05-11T17:33:59.177" v="784" actId="1076"/>
        <pc:sldMkLst>
          <pc:docMk/>
          <pc:sldMk cId="4212098031" sldId="305"/>
        </pc:sldMkLst>
        <pc:spChg chg="mod">
          <ac:chgData name="Mady Nachtman" userId="ceb07373-794d-49b9-b226-32407fbd7d61" providerId="ADAL" clId="{E0917FBF-CABB-4851-BC00-9C3BF36FBE4B}" dt="2022-05-11T17:33:59.177" v="784" actId="1076"/>
          <ac:spMkLst>
            <pc:docMk/>
            <pc:sldMk cId="4212098031" sldId="305"/>
            <ac:spMk id="2" creationId="{84CCAF3B-6483-4549-A853-6B824DAD153E}"/>
          </ac:spMkLst>
        </pc:spChg>
        <pc:spChg chg="add del mod ord">
          <ac:chgData name="Mady Nachtman" userId="ceb07373-794d-49b9-b226-32407fbd7d61" providerId="ADAL" clId="{E0917FBF-CABB-4851-BC00-9C3BF36FBE4B}" dt="2022-05-11T17:33:31.206" v="770" actId="478"/>
          <ac:spMkLst>
            <pc:docMk/>
            <pc:sldMk cId="4212098031" sldId="305"/>
            <ac:spMk id="3" creationId="{1D79D1DA-F6F1-85BA-5360-1671163488F6}"/>
          </ac:spMkLst>
        </pc:spChg>
        <pc:spChg chg="mod ord">
          <ac:chgData name="Mady Nachtman" userId="ceb07373-794d-49b9-b226-32407fbd7d61" providerId="ADAL" clId="{E0917FBF-CABB-4851-BC00-9C3BF36FBE4B}" dt="2022-05-11T17:33:40.193" v="776" actId="207"/>
          <ac:spMkLst>
            <pc:docMk/>
            <pc:sldMk cId="4212098031" sldId="305"/>
            <ac:spMk id="4" creationId="{195B5A85-D782-F04C-8B70-8EC526ED66CD}"/>
          </ac:spMkLst>
        </pc:spChg>
      </pc:sldChg>
      <pc:sldChg chg="addSp delSp modSp add mod modClrScheme chgLayout">
        <pc:chgData name="Mady Nachtman" userId="ceb07373-794d-49b9-b226-32407fbd7d61" providerId="ADAL" clId="{E0917FBF-CABB-4851-BC00-9C3BF36FBE4B}" dt="2022-05-11T17:34:39.070" v="795" actId="1076"/>
        <pc:sldMkLst>
          <pc:docMk/>
          <pc:sldMk cId="1756152428" sldId="306"/>
        </pc:sldMkLst>
        <pc:spChg chg="mod">
          <ac:chgData name="Mady Nachtman" userId="ceb07373-794d-49b9-b226-32407fbd7d61" providerId="ADAL" clId="{E0917FBF-CABB-4851-BC00-9C3BF36FBE4B}" dt="2022-05-11T17:34:39.070" v="795" actId="1076"/>
          <ac:spMkLst>
            <pc:docMk/>
            <pc:sldMk cId="1756152428" sldId="306"/>
            <ac:spMk id="2" creationId="{BCEA167E-1C40-174F-974E-9944956DD745}"/>
          </ac:spMkLst>
        </pc:spChg>
        <pc:spChg chg="add del mod ord">
          <ac:chgData name="Mady Nachtman" userId="ceb07373-794d-49b9-b226-32407fbd7d61" providerId="ADAL" clId="{E0917FBF-CABB-4851-BC00-9C3BF36FBE4B}" dt="2022-05-11T17:34:28.132" v="790" actId="478"/>
          <ac:spMkLst>
            <pc:docMk/>
            <pc:sldMk cId="1756152428" sldId="306"/>
            <ac:spMk id="3" creationId="{8BC75BEA-239E-8BA8-0697-8801391296DD}"/>
          </ac:spMkLst>
        </pc:spChg>
        <pc:spChg chg="mod ord">
          <ac:chgData name="Mady Nachtman" userId="ceb07373-794d-49b9-b226-32407fbd7d61" providerId="ADAL" clId="{E0917FBF-CABB-4851-BC00-9C3BF36FBE4B}" dt="2022-05-11T17:34:23.357" v="789" actId="207"/>
          <ac:spMkLst>
            <pc:docMk/>
            <pc:sldMk cId="1756152428" sldId="306"/>
            <ac:spMk id="4" creationId="{195B5A85-D782-F04C-8B70-8EC526ED66CD}"/>
          </ac:spMkLst>
        </pc:spChg>
      </pc:sldChg>
      <pc:sldChg chg="addSp delSp modSp add mod modClrScheme chgLayout">
        <pc:chgData name="Mady Nachtman" userId="ceb07373-794d-49b9-b226-32407fbd7d61" providerId="ADAL" clId="{E0917FBF-CABB-4851-BC00-9C3BF36FBE4B}" dt="2022-05-11T17:35:19.800" v="809" actId="1076"/>
        <pc:sldMkLst>
          <pc:docMk/>
          <pc:sldMk cId="2922737925" sldId="307"/>
        </pc:sldMkLst>
        <pc:spChg chg="mod">
          <ac:chgData name="Mady Nachtman" userId="ceb07373-794d-49b9-b226-32407fbd7d61" providerId="ADAL" clId="{E0917FBF-CABB-4851-BC00-9C3BF36FBE4B}" dt="2022-05-11T17:35:19.800" v="809" actId="1076"/>
          <ac:spMkLst>
            <pc:docMk/>
            <pc:sldMk cId="2922737925" sldId="307"/>
            <ac:spMk id="2" creationId="{BCEA167E-1C40-174F-974E-9944956DD745}"/>
          </ac:spMkLst>
        </pc:spChg>
        <pc:spChg chg="add del mod ord">
          <ac:chgData name="Mady Nachtman" userId="ceb07373-794d-49b9-b226-32407fbd7d61" providerId="ADAL" clId="{E0917FBF-CABB-4851-BC00-9C3BF36FBE4B}" dt="2022-05-11T17:34:48.058" v="797" actId="478"/>
          <ac:spMkLst>
            <pc:docMk/>
            <pc:sldMk cId="2922737925" sldId="307"/>
            <ac:spMk id="3" creationId="{ED25570A-FB0C-9E80-D3A4-FA82731D8B3E}"/>
          </ac:spMkLst>
        </pc:spChg>
        <pc:spChg chg="mod ord">
          <ac:chgData name="Mady Nachtman" userId="ceb07373-794d-49b9-b226-32407fbd7d61" providerId="ADAL" clId="{E0917FBF-CABB-4851-BC00-9C3BF36FBE4B}" dt="2022-05-11T17:34:57.202" v="802" actId="1076"/>
          <ac:spMkLst>
            <pc:docMk/>
            <pc:sldMk cId="2922737925" sldId="307"/>
            <ac:spMk id="4" creationId="{195B5A85-D782-F04C-8B70-8EC526ED66CD}"/>
          </ac:spMkLst>
        </pc:spChg>
      </pc:sldChg>
      <pc:sldChg chg="addSp delSp modSp add mod modClrScheme chgLayout">
        <pc:chgData name="Mady Nachtman" userId="ceb07373-794d-49b9-b226-32407fbd7d61" providerId="ADAL" clId="{E0917FBF-CABB-4851-BC00-9C3BF36FBE4B}" dt="2022-05-11T17:36:19.955" v="827" actId="1076"/>
        <pc:sldMkLst>
          <pc:docMk/>
          <pc:sldMk cId="4180205355" sldId="308"/>
        </pc:sldMkLst>
        <pc:spChg chg="add del mod ord">
          <ac:chgData name="Mady Nachtman" userId="ceb07373-794d-49b9-b226-32407fbd7d61" providerId="ADAL" clId="{E0917FBF-CABB-4851-BC00-9C3BF36FBE4B}" dt="2022-05-11T17:35:33.856" v="811" actId="478"/>
          <ac:spMkLst>
            <pc:docMk/>
            <pc:sldMk cId="4180205355" sldId="308"/>
            <ac:spMk id="2" creationId="{B7CE0F25-4794-6B67-035B-FADE9B6AB10D}"/>
          </ac:spMkLst>
        </pc:spChg>
        <pc:spChg chg="mod ord">
          <ac:chgData name="Mady Nachtman" userId="ceb07373-794d-49b9-b226-32407fbd7d61" providerId="ADAL" clId="{E0917FBF-CABB-4851-BC00-9C3BF36FBE4B}" dt="2022-05-11T17:35:49.116" v="816" actId="2711"/>
          <ac:spMkLst>
            <pc:docMk/>
            <pc:sldMk cId="4180205355" sldId="308"/>
            <ac:spMk id="4" creationId="{195B5A85-D782-F04C-8B70-8EC526ED66CD}"/>
          </ac:spMkLst>
        </pc:spChg>
        <pc:spChg chg="add mod ord">
          <ac:chgData name="Mady Nachtman" userId="ceb07373-794d-49b9-b226-32407fbd7d61" providerId="ADAL" clId="{E0917FBF-CABB-4851-BC00-9C3BF36FBE4B}" dt="2022-05-11T17:36:07.641" v="824" actId="1076"/>
          <ac:spMkLst>
            <pc:docMk/>
            <pc:sldMk cId="4180205355" sldId="308"/>
            <ac:spMk id="5" creationId="{297A7C1D-9B43-CA07-328F-30F6D1744F5B}"/>
          </ac:spMkLst>
        </pc:spChg>
        <pc:spChg chg="mod">
          <ac:chgData name="Mady Nachtman" userId="ceb07373-794d-49b9-b226-32407fbd7d61" providerId="ADAL" clId="{E0917FBF-CABB-4851-BC00-9C3BF36FBE4B}" dt="2022-05-11T17:36:15.428" v="826" actId="1076"/>
          <ac:spMkLst>
            <pc:docMk/>
            <pc:sldMk cId="4180205355" sldId="308"/>
            <ac:spMk id="6" creationId="{0297BF45-C0F0-584B-B01D-1D99C73D7EB9}"/>
          </ac:spMkLst>
        </pc:spChg>
        <pc:picChg chg="mod">
          <ac:chgData name="Mady Nachtman" userId="ceb07373-794d-49b9-b226-32407fbd7d61" providerId="ADAL" clId="{E0917FBF-CABB-4851-BC00-9C3BF36FBE4B}" dt="2022-05-11T17:36:19.955" v="827" actId="1076"/>
          <ac:picMkLst>
            <pc:docMk/>
            <pc:sldMk cId="4180205355" sldId="308"/>
            <ac:picMk id="3" creationId="{A58942E3-D6D9-D043-993A-7FCE7B8D26AF}"/>
          </ac:picMkLst>
        </pc:picChg>
      </pc:sldChg>
      <pc:sldChg chg="addSp delSp modSp add mod modClrScheme chgLayout">
        <pc:chgData name="Mady Nachtman" userId="ceb07373-794d-49b9-b226-32407fbd7d61" providerId="ADAL" clId="{E0917FBF-CABB-4851-BC00-9C3BF36FBE4B}" dt="2022-05-11T17:37:05.134" v="839" actId="1076"/>
        <pc:sldMkLst>
          <pc:docMk/>
          <pc:sldMk cId="3315820265" sldId="309"/>
        </pc:sldMkLst>
        <pc:spChg chg="add del mod ord">
          <ac:chgData name="Mady Nachtman" userId="ceb07373-794d-49b9-b226-32407fbd7d61" providerId="ADAL" clId="{E0917FBF-CABB-4851-BC00-9C3BF36FBE4B}" dt="2022-05-11T17:36:33.767" v="829" actId="478"/>
          <ac:spMkLst>
            <pc:docMk/>
            <pc:sldMk cId="3315820265" sldId="309"/>
            <ac:spMk id="2" creationId="{D9490E36-661E-6C14-B203-24E22A222DA7}"/>
          </ac:spMkLst>
        </pc:spChg>
        <pc:spChg chg="mod ord">
          <ac:chgData name="Mady Nachtman" userId="ceb07373-794d-49b9-b226-32407fbd7d61" providerId="ADAL" clId="{E0917FBF-CABB-4851-BC00-9C3BF36FBE4B}" dt="2022-05-11T17:37:00.522" v="838" actId="1076"/>
          <ac:spMkLst>
            <pc:docMk/>
            <pc:sldMk cId="3315820265" sldId="309"/>
            <ac:spMk id="4" creationId="{195B5A85-D782-F04C-8B70-8EC526ED66CD}"/>
          </ac:spMkLst>
        </pc:spChg>
        <pc:picChg chg="mod">
          <ac:chgData name="Mady Nachtman" userId="ceb07373-794d-49b9-b226-32407fbd7d61" providerId="ADAL" clId="{E0917FBF-CABB-4851-BC00-9C3BF36FBE4B}" dt="2022-05-11T17:36:56.646" v="836" actId="1076"/>
          <ac:picMkLst>
            <pc:docMk/>
            <pc:sldMk cId="3315820265" sldId="309"/>
            <ac:picMk id="5" creationId="{E99539C0-C912-AF47-AE08-9DF99C6A19F3}"/>
          </ac:picMkLst>
        </pc:picChg>
        <pc:picChg chg="mod">
          <ac:chgData name="Mady Nachtman" userId="ceb07373-794d-49b9-b226-32407fbd7d61" providerId="ADAL" clId="{E0917FBF-CABB-4851-BC00-9C3BF36FBE4B}" dt="2022-05-11T17:37:05.134" v="839" actId="1076"/>
          <ac:picMkLst>
            <pc:docMk/>
            <pc:sldMk cId="3315820265" sldId="309"/>
            <ac:picMk id="8" creationId="{FAB133C0-DFC4-034E-BC4A-F949A10586F2}"/>
          </ac:picMkLst>
        </pc:picChg>
      </pc:sldChg>
      <pc:sldChg chg="addSp delSp modSp add mod modClrScheme chgLayout">
        <pc:chgData name="Mady Nachtman" userId="ceb07373-794d-49b9-b226-32407fbd7d61" providerId="ADAL" clId="{E0917FBF-CABB-4851-BC00-9C3BF36FBE4B}" dt="2022-05-11T17:37:52.892" v="851" actId="1076"/>
        <pc:sldMkLst>
          <pc:docMk/>
          <pc:sldMk cId="934579941" sldId="310"/>
        </pc:sldMkLst>
        <pc:spChg chg="mod">
          <ac:chgData name="Mady Nachtman" userId="ceb07373-794d-49b9-b226-32407fbd7d61" providerId="ADAL" clId="{E0917FBF-CABB-4851-BC00-9C3BF36FBE4B}" dt="2022-05-11T17:37:52.892" v="851" actId="1076"/>
          <ac:spMkLst>
            <pc:docMk/>
            <pc:sldMk cId="934579941" sldId="310"/>
            <ac:spMk id="2" creationId="{84CCAF3B-6483-4549-A853-6B824DAD153E}"/>
          </ac:spMkLst>
        </pc:spChg>
        <pc:spChg chg="add del mod ord">
          <ac:chgData name="Mady Nachtman" userId="ceb07373-794d-49b9-b226-32407fbd7d61" providerId="ADAL" clId="{E0917FBF-CABB-4851-BC00-9C3BF36FBE4B}" dt="2022-05-11T17:37:38.407" v="847" actId="478"/>
          <ac:spMkLst>
            <pc:docMk/>
            <pc:sldMk cId="934579941" sldId="310"/>
            <ac:spMk id="3" creationId="{60473A82-A90D-F708-A866-633F1AE2DBB7}"/>
          </ac:spMkLst>
        </pc:spChg>
        <pc:spChg chg="mod ord">
          <ac:chgData name="Mady Nachtman" userId="ceb07373-794d-49b9-b226-32407fbd7d61" providerId="ADAL" clId="{E0917FBF-CABB-4851-BC00-9C3BF36FBE4B}" dt="2022-05-11T17:37:34.196" v="846" actId="207"/>
          <ac:spMkLst>
            <pc:docMk/>
            <pc:sldMk cId="934579941" sldId="310"/>
            <ac:spMk id="4" creationId="{195B5A85-D782-F04C-8B70-8EC526ED66CD}"/>
          </ac:spMkLst>
        </pc:spChg>
      </pc:sldChg>
      <pc:sldChg chg="addSp delSp modSp add mod modClrScheme chgLayout">
        <pc:chgData name="Mady Nachtman" userId="ceb07373-794d-49b9-b226-32407fbd7d61" providerId="ADAL" clId="{E0917FBF-CABB-4851-BC00-9C3BF36FBE4B}" dt="2022-05-11T17:38:45.644" v="864" actId="1076"/>
        <pc:sldMkLst>
          <pc:docMk/>
          <pc:sldMk cId="2657243777" sldId="311"/>
        </pc:sldMkLst>
        <pc:spChg chg="mod">
          <ac:chgData name="Mady Nachtman" userId="ceb07373-794d-49b9-b226-32407fbd7d61" providerId="ADAL" clId="{E0917FBF-CABB-4851-BC00-9C3BF36FBE4B}" dt="2022-05-11T17:38:45.644" v="864" actId="1076"/>
          <ac:spMkLst>
            <pc:docMk/>
            <pc:sldMk cId="2657243777" sldId="311"/>
            <ac:spMk id="2" creationId="{84CCAF3B-6483-4549-A853-6B824DAD153E}"/>
          </ac:spMkLst>
        </pc:spChg>
        <pc:spChg chg="add del mod ord">
          <ac:chgData name="Mady Nachtman" userId="ceb07373-794d-49b9-b226-32407fbd7d61" providerId="ADAL" clId="{E0917FBF-CABB-4851-BC00-9C3BF36FBE4B}" dt="2022-05-11T17:38:09.395" v="853" actId="700"/>
          <ac:spMkLst>
            <pc:docMk/>
            <pc:sldMk cId="2657243777" sldId="311"/>
            <ac:spMk id="3" creationId="{19F2C1F8-3912-893C-D5F3-6182575BD8BF}"/>
          </ac:spMkLst>
        </pc:spChg>
        <pc:spChg chg="mod ord">
          <ac:chgData name="Mady Nachtman" userId="ceb07373-794d-49b9-b226-32407fbd7d61" providerId="ADAL" clId="{E0917FBF-CABB-4851-BC00-9C3BF36FBE4B}" dt="2022-05-11T17:38:28.237" v="859" actId="1076"/>
          <ac:spMkLst>
            <pc:docMk/>
            <pc:sldMk cId="2657243777" sldId="311"/>
            <ac:spMk id="4" creationId="{195B5A85-D782-F04C-8B70-8EC526ED66CD}"/>
          </ac:spMkLst>
        </pc:spChg>
        <pc:spChg chg="add del mod ord">
          <ac:chgData name="Mady Nachtman" userId="ceb07373-794d-49b9-b226-32407fbd7d61" providerId="ADAL" clId="{E0917FBF-CABB-4851-BC00-9C3BF36FBE4B}" dt="2022-05-11T17:38:30.558" v="860" actId="478"/>
          <ac:spMkLst>
            <pc:docMk/>
            <pc:sldMk cId="2657243777" sldId="311"/>
            <ac:spMk id="5" creationId="{33CA2591-58AE-CCEC-5714-DE96A43D582A}"/>
          </ac:spMkLst>
        </pc:spChg>
      </pc:sldChg>
      <pc:sldChg chg="addSp delSp modSp add mod modClrScheme chgLayout">
        <pc:chgData name="Mady Nachtman" userId="ceb07373-794d-49b9-b226-32407fbd7d61" providerId="ADAL" clId="{E0917FBF-CABB-4851-BC00-9C3BF36FBE4B}" dt="2022-05-11T17:40:13.754" v="884" actId="1076"/>
        <pc:sldMkLst>
          <pc:docMk/>
          <pc:sldMk cId="2353000783" sldId="312"/>
        </pc:sldMkLst>
        <pc:spChg chg="mod">
          <ac:chgData name="Mady Nachtman" userId="ceb07373-794d-49b9-b226-32407fbd7d61" providerId="ADAL" clId="{E0917FBF-CABB-4851-BC00-9C3BF36FBE4B}" dt="2022-05-11T17:40:10.965" v="883" actId="1076"/>
          <ac:spMkLst>
            <pc:docMk/>
            <pc:sldMk cId="2353000783" sldId="312"/>
            <ac:spMk id="2" creationId="{84CCAF3B-6483-4549-A853-6B824DAD153E}"/>
          </ac:spMkLst>
        </pc:spChg>
        <pc:spChg chg="add del mod ord">
          <ac:chgData name="Mady Nachtman" userId="ceb07373-794d-49b9-b226-32407fbd7d61" providerId="ADAL" clId="{E0917FBF-CABB-4851-BC00-9C3BF36FBE4B}" dt="2022-05-11T17:39:24.171" v="871" actId="478"/>
          <ac:spMkLst>
            <pc:docMk/>
            <pc:sldMk cId="2353000783" sldId="312"/>
            <ac:spMk id="3" creationId="{0D8969CA-A721-1EB2-63B9-3701A14DDD80}"/>
          </ac:spMkLst>
        </pc:spChg>
        <pc:spChg chg="mod ord">
          <ac:chgData name="Mady Nachtman" userId="ceb07373-794d-49b9-b226-32407fbd7d61" providerId="ADAL" clId="{E0917FBF-CABB-4851-BC00-9C3BF36FBE4B}" dt="2022-05-11T17:40:13.754" v="884" actId="1076"/>
          <ac:spMkLst>
            <pc:docMk/>
            <pc:sldMk cId="2353000783" sldId="312"/>
            <ac:spMk id="4" creationId="{195B5A85-D782-F04C-8B70-8EC526ED66CD}"/>
          </ac:spMkLst>
        </pc:spChg>
        <pc:spChg chg="add del mod ord">
          <ac:chgData name="Mady Nachtman" userId="ceb07373-794d-49b9-b226-32407fbd7d61" providerId="ADAL" clId="{E0917FBF-CABB-4851-BC00-9C3BF36FBE4B}" dt="2022-05-11T17:40:01.729" v="881" actId="478"/>
          <ac:spMkLst>
            <pc:docMk/>
            <pc:sldMk cId="2353000783" sldId="312"/>
            <ac:spMk id="5" creationId="{CCCFF338-BB90-D701-24F9-C080BB4F1879}"/>
          </ac:spMkLst>
        </pc:spChg>
        <pc:spChg chg="add del mod">
          <ac:chgData name="Mady Nachtman" userId="ceb07373-794d-49b9-b226-32407fbd7d61" providerId="ADAL" clId="{E0917FBF-CABB-4851-BC00-9C3BF36FBE4B}" dt="2022-05-11T17:40:03.665" v="882" actId="478"/>
          <ac:spMkLst>
            <pc:docMk/>
            <pc:sldMk cId="2353000783" sldId="312"/>
            <ac:spMk id="7" creationId="{55269B1A-8812-63B6-CCBF-662A3567C63D}"/>
          </ac:spMkLst>
        </pc:spChg>
      </pc:sldChg>
      <pc:sldChg chg="delSp modSp add mod modClrScheme chgLayout">
        <pc:chgData name="Mady Nachtman" userId="ceb07373-794d-49b9-b226-32407fbd7d61" providerId="ADAL" clId="{E0917FBF-CABB-4851-BC00-9C3BF36FBE4B}" dt="2022-05-11T17:40:57.840" v="896" actId="1076"/>
        <pc:sldMkLst>
          <pc:docMk/>
          <pc:sldMk cId="486413128" sldId="313"/>
        </pc:sldMkLst>
        <pc:spChg chg="mod ord">
          <ac:chgData name="Mady Nachtman" userId="ceb07373-794d-49b9-b226-32407fbd7d61" providerId="ADAL" clId="{E0917FBF-CABB-4851-BC00-9C3BF36FBE4B}" dt="2022-05-11T17:40:57.840" v="896" actId="1076"/>
          <ac:spMkLst>
            <pc:docMk/>
            <pc:sldMk cId="486413128" sldId="313"/>
            <ac:spMk id="2" creationId="{8DC574AE-8FFD-4447-A1C2-B866D17E07D7}"/>
          </ac:spMkLst>
        </pc:spChg>
        <pc:spChg chg="del">
          <ac:chgData name="Mady Nachtman" userId="ceb07373-794d-49b9-b226-32407fbd7d61" providerId="ADAL" clId="{E0917FBF-CABB-4851-BC00-9C3BF36FBE4B}" dt="2022-05-11T17:40:20.775" v="885" actId="700"/>
          <ac:spMkLst>
            <pc:docMk/>
            <pc:sldMk cId="486413128" sldId="313"/>
            <ac:spMk id="3" creationId="{BD489608-BE34-B24D-81A4-AD8D0DE521A4}"/>
          </ac:spMkLst>
        </pc:spChg>
      </pc:sldChg>
      <pc:sldChg chg="delSp modSp add mod modClrScheme chgLayout">
        <pc:chgData name="Mady Nachtman" userId="ceb07373-794d-49b9-b226-32407fbd7d61" providerId="ADAL" clId="{E0917FBF-CABB-4851-BC00-9C3BF36FBE4B}" dt="2022-05-11T17:41:27.978" v="903" actId="1076"/>
        <pc:sldMkLst>
          <pc:docMk/>
          <pc:sldMk cId="622989646" sldId="314"/>
        </pc:sldMkLst>
        <pc:spChg chg="mod ord">
          <ac:chgData name="Mady Nachtman" userId="ceb07373-794d-49b9-b226-32407fbd7d61" providerId="ADAL" clId="{E0917FBF-CABB-4851-BC00-9C3BF36FBE4B}" dt="2022-05-11T17:41:27.978" v="903" actId="1076"/>
          <ac:spMkLst>
            <pc:docMk/>
            <pc:sldMk cId="622989646" sldId="314"/>
            <ac:spMk id="2" creationId="{8DC574AE-8FFD-4447-A1C2-B866D17E07D7}"/>
          </ac:spMkLst>
        </pc:spChg>
        <pc:spChg chg="del">
          <ac:chgData name="Mady Nachtman" userId="ceb07373-794d-49b9-b226-32407fbd7d61" providerId="ADAL" clId="{E0917FBF-CABB-4851-BC00-9C3BF36FBE4B}" dt="2022-05-11T17:41:06.357" v="897" actId="700"/>
          <ac:spMkLst>
            <pc:docMk/>
            <pc:sldMk cId="622989646" sldId="314"/>
            <ac:spMk id="3" creationId="{BD489608-BE34-B24D-81A4-AD8D0DE521A4}"/>
          </ac:spMkLst>
        </pc:spChg>
      </pc:sldChg>
      <pc:sldMasterChg chg="add del addSldLayout delSldLayout">
        <pc:chgData name="Mady Nachtman" userId="ceb07373-794d-49b9-b226-32407fbd7d61" providerId="ADAL" clId="{E0917FBF-CABB-4851-BC00-9C3BF36FBE4B}" dt="2022-05-11T17:41:06.357" v="897" actId="700"/>
        <pc:sldMasterMkLst>
          <pc:docMk/>
          <pc:sldMasterMk cId="4123066142" sldId="2147483648"/>
        </pc:sldMasterMkLst>
        <pc:sldLayoutChg chg="add del">
          <pc:chgData name="Mady Nachtman" userId="ceb07373-794d-49b9-b226-32407fbd7d61" providerId="ADAL" clId="{E0917FBF-CABB-4851-BC00-9C3BF36FBE4B}" dt="2022-05-11T17:41:06.357" v="897" actId="700"/>
          <pc:sldLayoutMkLst>
            <pc:docMk/>
            <pc:sldMasterMk cId="4123066142" sldId="2147483648"/>
            <pc:sldLayoutMk cId="1676488708" sldId="2147483649"/>
          </pc:sldLayoutMkLst>
        </pc:sldLayoutChg>
        <pc:sldLayoutChg chg="add del">
          <pc:chgData name="Mady Nachtman" userId="ceb07373-794d-49b9-b226-32407fbd7d61" providerId="ADAL" clId="{E0917FBF-CABB-4851-BC00-9C3BF36FBE4B}" dt="2022-05-11T17:41:06.357" v="897" actId="700"/>
          <pc:sldLayoutMkLst>
            <pc:docMk/>
            <pc:sldMasterMk cId="4123066142" sldId="2147483648"/>
            <pc:sldLayoutMk cId="2565842020" sldId="2147483650"/>
          </pc:sldLayoutMkLst>
        </pc:sldLayoutChg>
        <pc:sldLayoutChg chg="add del">
          <pc:chgData name="Mady Nachtman" userId="ceb07373-794d-49b9-b226-32407fbd7d61" providerId="ADAL" clId="{E0917FBF-CABB-4851-BC00-9C3BF36FBE4B}" dt="2022-05-11T17:41:06.357" v="897" actId="700"/>
          <pc:sldLayoutMkLst>
            <pc:docMk/>
            <pc:sldMasterMk cId="4123066142" sldId="2147483648"/>
            <pc:sldLayoutMk cId="3474162745" sldId="2147483655"/>
          </pc:sldLayoutMkLst>
        </pc:sldLayoutChg>
        <pc:sldLayoutChg chg="add del">
          <pc:chgData name="Mady Nachtman" userId="ceb07373-794d-49b9-b226-32407fbd7d61" providerId="ADAL" clId="{E0917FBF-CABB-4851-BC00-9C3BF36FBE4B}" dt="2022-05-11T17:41:06.357" v="897" actId="700"/>
          <pc:sldLayoutMkLst>
            <pc:docMk/>
            <pc:sldMasterMk cId="4123066142" sldId="2147483648"/>
            <pc:sldLayoutMk cId="751425475" sldId="2147483660"/>
          </pc:sldLayoutMkLst>
        </pc:sldLayoutChg>
        <pc:sldLayoutChg chg="add del">
          <pc:chgData name="Mady Nachtman" userId="ceb07373-794d-49b9-b226-32407fbd7d61" providerId="ADAL" clId="{E0917FBF-CABB-4851-BC00-9C3BF36FBE4B}" dt="2022-05-11T17:41:06.357" v="897" actId="700"/>
          <pc:sldLayoutMkLst>
            <pc:docMk/>
            <pc:sldMasterMk cId="4123066142" sldId="2147483648"/>
            <pc:sldLayoutMk cId="4279107516" sldId="2147483661"/>
          </pc:sldLayoutMkLst>
        </pc:sldLayoutChg>
      </pc:sldMasterChg>
      <pc:sldMasterChg chg="modSldLayout">
        <pc:chgData name="Mady Nachtman" userId="ceb07373-794d-49b9-b226-32407fbd7d61" providerId="ADAL" clId="{E0917FBF-CABB-4851-BC00-9C3BF36FBE4B}" dt="2022-05-11T16:45:38.254" v="0" actId="27028"/>
        <pc:sldMasterMkLst>
          <pc:docMk/>
          <pc:sldMasterMk cId="2123554389" sldId="2147483654"/>
        </pc:sldMasterMkLst>
        <pc:sldLayoutChg chg="replId">
          <pc:chgData name="Mady Nachtman" userId="ceb07373-794d-49b9-b226-32407fbd7d61" providerId="ADAL" clId="{E0917FBF-CABB-4851-BC00-9C3BF36FBE4B}" dt="2022-05-11T16:45:38.254" v="0" actId="27028"/>
          <pc:sldLayoutMkLst>
            <pc:docMk/>
            <pc:sldMasterMk cId="2123554389" sldId="2147483654"/>
            <pc:sldLayoutMk cId="494725708" sldId="2147483682"/>
          </pc:sldLayoutMkLst>
        </pc:sldLayoutChg>
        <pc:sldLayoutChg chg="replId">
          <pc:chgData name="Mady Nachtman" userId="ceb07373-794d-49b9-b226-32407fbd7d61" providerId="ADAL" clId="{E0917FBF-CABB-4851-BC00-9C3BF36FBE4B}" dt="2022-05-11T16:45:38.254" v="0" actId="27028"/>
          <pc:sldLayoutMkLst>
            <pc:docMk/>
            <pc:sldMasterMk cId="2123554389" sldId="2147483654"/>
            <pc:sldLayoutMk cId="1160463626"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AAE59AB-C2B9-CC45-A032-2A630D4C97E5}" type="datetimeFigureOut">
              <a:rPr lang="en-US" smtClean="0"/>
              <a:pPr/>
              <a:t>5/13/2022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3ADB96A-47EA-9647-B8D2-8903D91E391A}" type="slidenum">
              <a:rPr lang="en-US" smtClean="0"/>
              <a:pPr/>
              <a:t>‹#›</a:t>
            </a:fld>
            <a:endParaRPr lang="en-US" dirty="0"/>
          </a:p>
        </p:txBody>
      </p:sp>
    </p:spTree>
    <p:extLst>
      <p:ext uri="{BB962C8B-B14F-4D97-AF65-F5344CB8AC3E}">
        <p14:creationId xmlns:p14="http://schemas.microsoft.com/office/powerpoint/2010/main" val="289228446"/>
      </p:ext>
    </p:extLst>
  </p:cSld>
  <p:clrMap bg1="lt1" tx1="dk1" bg2="lt2" tx2="dk2" accent1="accent1" accent2="accent2" accent3="accent3" accent4="accent4" accent5="accent5" accent6="accent6" hlink="hlink" folHlink="folHlink"/>
  <p:notesStyle>
    <a:lvl1pPr marL="0" algn="l" defTabSz="1463040" rtl="0" eaLnBrk="1" latinLnBrk="0" hangingPunct="1">
      <a:defRPr sz="1920" b="0" i="0" kern="1200">
        <a:solidFill>
          <a:schemeClr val="tx1"/>
        </a:solidFill>
        <a:latin typeface="Arial" panose="020B0604020202020204" pitchFamily="34" charset="0"/>
        <a:ea typeface="+mn-ea"/>
        <a:cs typeface="+mn-cs"/>
      </a:defRPr>
    </a:lvl1pPr>
    <a:lvl2pPr marL="731520" algn="l" defTabSz="1463040" rtl="0" eaLnBrk="1" latinLnBrk="0" hangingPunct="1">
      <a:defRPr sz="1920" b="0" i="0" kern="1200">
        <a:solidFill>
          <a:schemeClr val="tx1"/>
        </a:solidFill>
        <a:latin typeface="Arial" panose="020B0604020202020204" pitchFamily="34" charset="0"/>
        <a:ea typeface="+mn-ea"/>
        <a:cs typeface="+mn-cs"/>
      </a:defRPr>
    </a:lvl2pPr>
    <a:lvl3pPr marL="1463040" algn="l" defTabSz="1463040" rtl="0" eaLnBrk="1" latinLnBrk="0" hangingPunct="1">
      <a:defRPr sz="1920" b="0" i="0" kern="1200">
        <a:solidFill>
          <a:schemeClr val="tx1"/>
        </a:solidFill>
        <a:latin typeface="Arial" panose="020B0604020202020204" pitchFamily="34" charset="0"/>
        <a:ea typeface="+mn-ea"/>
        <a:cs typeface="+mn-cs"/>
      </a:defRPr>
    </a:lvl3pPr>
    <a:lvl4pPr marL="2194560" algn="l" defTabSz="1463040" rtl="0" eaLnBrk="1" latinLnBrk="0" hangingPunct="1">
      <a:defRPr sz="1920" b="0" i="0" kern="1200">
        <a:solidFill>
          <a:schemeClr val="tx1"/>
        </a:solidFill>
        <a:latin typeface="Arial" panose="020B0604020202020204" pitchFamily="34" charset="0"/>
        <a:ea typeface="+mn-ea"/>
        <a:cs typeface="+mn-cs"/>
      </a:defRPr>
    </a:lvl4pPr>
    <a:lvl5pPr marL="2926080" algn="l" defTabSz="1463040" rtl="0" eaLnBrk="1" latinLnBrk="0" hangingPunct="1">
      <a:defRPr sz="1920" b="0" i="0" kern="1200">
        <a:solidFill>
          <a:schemeClr val="tx1"/>
        </a:solidFill>
        <a:latin typeface="Arial" panose="020B0604020202020204" pitchFamily="34" charset="0"/>
        <a:ea typeface="+mn-ea"/>
        <a:cs typeface="+mn-cs"/>
      </a:defRPr>
    </a:lvl5pPr>
    <a:lvl6pPr marL="3657600" algn="l" defTabSz="1463040" rtl="0" eaLnBrk="1" latinLnBrk="0" hangingPunct="1">
      <a:defRPr sz="1920" kern="1200">
        <a:solidFill>
          <a:schemeClr val="tx1"/>
        </a:solidFill>
        <a:latin typeface="+mn-lt"/>
        <a:ea typeface="+mn-ea"/>
        <a:cs typeface="+mn-cs"/>
      </a:defRPr>
    </a:lvl6pPr>
    <a:lvl7pPr marL="4389120" algn="l" defTabSz="1463040" rtl="0" eaLnBrk="1" latinLnBrk="0" hangingPunct="1">
      <a:defRPr sz="1920" kern="1200">
        <a:solidFill>
          <a:schemeClr val="tx1"/>
        </a:solidFill>
        <a:latin typeface="+mn-lt"/>
        <a:ea typeface="+mn-ea"/>
        <a:cs typeface="+mn-cs"/>
      </a:defRPr>
    </a:lvl7pPr>
    <a:lvl8pPr marL="5120640" algn="l" defTabSz="1463040" rtl="0" eaLnBrk="1" latinLnBrk="0" hangingPunct="1">
      <a:defRPr sz="1920" kern="1200">
        <a:solidFill>
          <a:schemeClr val="tx1"/>
        </a:solidFill>
        <a:latin typeface="+mn-lt"/>
        <a:ea typeface="+mn-ea"/>
        <a:cs typeface="+mn-cs"/>
      </a:defRPr>
    </a:lvl8pPr>
    <a:lvl9pPr marL="5852160" algn="l" defTabSz="146304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ec.gov/help-candidates-and-committees/candidate-taking-receipts/partnership-llc-contributions/#prohibited-partnershipllc-contribu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ec.gov/help-candidates-and-committees/registering-pac/understanding-nonconnected-pac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ec.gov/press/resources-journalists/political-action-committees-pac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ec.gov/press/resources-journalists/political-action-committees-pac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7C5D32-A131-344C-9EFC-CB41FA9300AA}" type="slidenum">
              <a:rPr lang="en-US" smtClean="0"/>
              <a:t>3</a:t>
            </a:fld>
            <a:endParaRPr lang="en-US"/>
          </a:p>
        </p:txBody>
      </p:sp>
    </p:spTree>
    <p:extLst>
      <p:ext uri="{BB962C8B-B14F-4D97-AF65-F5344CB8AC3E}">
        <p14:creationId xmlns:p14="http://schemas.microsoft.com/office/powerpoint/2010/main" val="373404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FEC Definition of a Federal Government Contractor:</a:t>
            </a:r>
            <a:endParaRPr lang="en-US"/>
          </a:p>
          <a:p>
            <a:endParaRPr lang="en-US"/>
          </a:p>
          <a:p>
            <a:r>
              <a:rPr lang="en-US"/>
              <a:t>The prohibition applies to contributions from:</a:t>
            </a:r>
            <a:endParaRPr lang="en-US">
              <a:cs typeface="Calibri"/>
            </a:endParaRPr>
          </a:p>
          <a:p>
            <a:pPr marL="285750" indent="-285750">
              <a:buFont typeface="Arial"/>
              <a:buChar char="•"/>
            </a:pPr>
            <a:r>
              <a:rPr lang="en-US"/>
              <a:t>A </a:t>
            </a:r>
            <a:r>
              <a:rPr lang="en-US">
                <a:hlinkClick r:id="rId3"/>
              </a:rPr>
              <a:t>partnership</a:t>
            </a:r>
            <a:r>
              <a:rPr lang="en-US"/>
              <a:t> with a government contract;</a:t>
            </a:r>
            <a:endParaRPr lang="en-US">
              <a:cs typeface="Calibri"/>
            </a:endParaRPr>
          </a:p>
          <a:p>
            <a:pPr marL="285750" indent="-285750">
              <a:buFont typeface="Arial"/>
              <a:buChar char="•"/>
            </a:pPr>
            <a:r>
              <a:rPr lang="en-US"/>
              <a:t>The personal or business funds of an individual under contract with the federal government; and</a:t>
            </a:r>
            <a:endParaRPr lang="en-US">
              <a:cs typeface="Calibri"/>
            </a:endParaRPr>
          </a:p>
          <a:p>
            <a:pPr marL="285750" indent="-285750">
              <a:buFont typeface="Arial"/>
              <a:buChar char="•"/>
            </a:pPr>
            <a:r>
              <a:rPr lang="en-US"/>
              <a:t>Sole proprietors with government contracts.</a:t>
            </a:r>
            <a:endParaRPr lang="en-US">
              <a:cs typeface="Calibri"/>
            </a:endParaRPr>
          </a:p>
          <a:p>
            <a:r>
              <a:rPr lang="en-US"/>
              <a:t>Stockholders, officers, members or employees of an entity that is a federal contractor may, however, make contributions from their personal funds.</a:t>
            </a:r>
            <a:endParaRPr lang="en-US">
              <a:cs typeface="Calibri"/>
            </a:endParaRPr>
          </a:p>
          <a:p>
            <a:endParaRPr lang="en-US">
              <a:cs typeface="Calibri"/>
            </a:endParaRPr>
          </a:p>
          <a:p>
            <a:r>
              <a:rPr lang="en-US">
                <a:cs typeface="Calibri"/>
              </a:rPr>
              <a:t>FEC Definition of a Foreign National:</a:t>
            </a:r>
          </a:p>
          <a:p>
            <a:endParaRPr lang="en-US">
              <a:cs typeface="Calibri"/>
            </a:endParaRPr>
          </a:p>
          <a:p>
            <a:r>
              <a:rPr lang="en-US"/>
              <a:t>The following entities are considered foreign nationals and are therefore subject to the prohibition: foreign governments, foreign political parties, foreign corporations, foreign associations, foreign partnerships and individuals with foreign citizenship unless they have “green cards” indicating they have been lawfully admitted for permanent residence</a:t>
            </a:r>
          </a:p>
          <a:p>
            <a:endParaRPr lang="en-US">
              <a:cs typeface="Calibri"/>
            </a:endParaRPr>
          </a:p>
        </p:txBody>
      </p:sp>
      <p:sp>
        <p:nvSpPr>
          <p:cNvPr id="4" name="Slide Number Placeholder 3"/>
          <p:cNvSpPr>
            <a:spLocks noGrp="1"/>
          </p:cNvSpPr>
          <p:nvPr>
            <p:ph type="sldNum" sz="quarter" idx="5"/>
          </p:nvPr>
        </p:nvSpPr>
        <p:spPr/>
        <p:txBody>
          <a:bodyPr/>
          <a:lstStyle/>
          <a:p>
            <a:fld id="{AE7C5D32-A131-344C-9EFC-CB41FA9300AA}" type="slidenum">
              <a:rPr lang="en-US" smtClean="0"/>
              <a:t>13</a:t>
            </a:fld>
            <a:endParaRPr lang="en-US"/>
          </a:p>
        </p:txBody>
      </p:sp>
    </p:spTree>
    <p:extLst>
      <p:ext uri="{BB962C8B-B14F-4D97-AF65-F5344CB8AC3E}">
        <p14:creationId xmlns:p14="http://schemas.microsoft.com/office/powerpoint/2010/main" val="264608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 FEC</a:t>
            </a:r>
          </a:p>
          <a:p>
            <a:endParaRPr lang="en-US">
              <a:cs typeface="Calibri"/>
            </a:endParaRPr>
          </a:p>
          <a:p>
            <a:r>
              <a:rPr lang="en-US"/>
              <a:t>https://www.fec.gov/help-candidates-and-committees/making-disbursements-pac/contribution-limits-nonconnected-pacs/</a:t>
            </a:r>
            <a:endParaRPr lang="en-US">
              <a:cs typeface="Calibri"/>
            </a:endParaRPr>
          </a:p>
        </p:txBody>
      </p:sp>
      <p:sp>
        <p:nvSpPr>
          <p:cNvPr id="4" name="Slide Number Placeholder 3"/>
          <p:cNvSpPr>
            <a:spLocks noGrp="1"/>
          </p:cNvSpPr>
          <p:nvPr>
            <p:ph type="sldNum" sz="quarter" idx="5"/>
          </p:nvPr>
        </p:nvSpPr>
        <p:spPr/>
        <p:txBody>
          <a:bodyPr/>
          <a:lstStyle/>
          <a:p>
            <a:fld id="{AE7C5D32-A131-344C-9EFC-CB41FA9300AA}" type="slidenum">
              <a:rPr lang="en-US" smtClean="0"/>
              <a:t>14</a:t>
            </a:fld>
            <a:endParaRPr lang="en-US"/>
          </a:p>
        </p:txBody>
      </p:sp>
    </p:spTree>
    <p:extLst>
      <p:ext uri="{BB962C8B-B14F-4D97-AF65-F5344CB8AC3E}">
        <p14:creationId xmlns:p14="http://schemas.microsoft.com/office/powerpoint/2010/main" val="296927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7C5D32-A131-344C-9EFC-CB41FA9300AA}" type="slidenum">
              <a:rPr lang="en-US" smtClean="0"/>
              <a:t>15</a:t>
            </a:fld>
            <a:endParaRPr lang="en-US"/>
          </a:p>
        </p:txBody>
      </p:sp>
    </p:spTree>
    <p:extLst>
      <p:ext uri="{BB962C8B-B14F-4D97-AF65-F5344CB8AC3E}">
        <p14:creationId xmlns:p14="http://schemas.microsoft.com/office/powerpoint/2010/main" val="361692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Transition into provided examples</a:t>
            </a:r>
          </a:p>
        </p:txBody>
      </p:sp>
      <p:sp>
        <p:nvSpPr>
          <p:cNvPr id="4" name="Slide Number Placeholder 3"/>
          <p:cNvSpPr>
            <a:spLocks noGrp="1"/>
          </p:cNvSpPr>
          <p:nvPr>
            <p:ph type="sldNum" sz="quarter" idx="5"/>
          </p:nvPr>
        </p:nvSpPr>
        <p:spPr/>
        <p:txBody>
          <a:bodyPr/>
          <a:lstStyle/>
          <a:p>
            <a:fld id="{AE7C5D32-A131-344C-9EFC-CB41FA9300AA}" type="slidenum">
              <a:rPr lang="en-US" smtClean="0"/>
              <a:t>16</a:t>
            </a:fld>
            <a:endParaRPr lang="en-US"/>
          </a:p>
        </p:txBody>
      </p:sp>
    </p:spTree>
    <p:extLst>
      <p:ext uri="{BB962C8B-B14F-4D97-AF65-F5344CB8AC3E}">
        <p14:creationId xmlns:p14="http://schemas.microsoft.com/office/powerpoint/2010/main" val="152030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7C5D32-A131-344C-9EFC-CB41FA9300AA}" type="slidenum">
              <a:rPr lang="en-US" smtClean="0"/>
              <a:t>17</a:t>
            </a:fld>
            <a:endParaRPr lang="en-US"/>
          </a:p>
        </p:txBody>
      </p:sp>
    </p:spTree>
    <p:extLst>
      <p:ext uri="{BB962C8B-B14F-4D97-AF65-F5344CB8AC3E}">
        <p14:creationId xmlns:p14="http://schemas.microsoft.com/office/powerpoint/2010/main" val="3415684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Ballot Initiatives: A process that puts constitutional amendments or statutes up for vote by the public.</a:t>
            </a:r>
          </a:p>
          <a:p>
            <a:endParaRPr lang="en-US" dirty="0">
              <a:cs typeface="Calibri"/>
            </a:endParaRPr>
          </a:p>
          <a:p>
            <a:endParaRPr lang="en-US" dirty="0">
              <a:cs typeface="Calibri"/>
            </a:endParaRPr>
          </a:p>
          <a:p>
            <a:r>
              <a:rPr lang="en-US" dirty="0"/>
              <a:t>https://www.multistate.us/insider/2017/11/6/direct-democracy-in-action-a-guide-to-state-ballot-measures</a:t>
            </a:r>
            <a:endParaRPr lang="en-US" dirty="0">
              <a:cs typeface="Calibri"/>
            </a:endParaRPr>
          </a:p>
        </p:txBody>
      </p:sp>
      <p:sp>
        <p:nvSpPr>
          <p:cNvPr id="4" name="Slide Number Placeholder 3"/>
          <p:cNvSpPr>
            <a:spLocks noGrp="1"/>
          </p:cNvSpPr>
          <p:nvPr>
            <p:ph type="sldNum" sz="quarter" idx="5"/>
          </p:nvPr>
        </p:nvSpPr>
        <p:spPr/>
        <p:txBody>
          <a:bodyPr/>
          <a:lstStyle/>
          <a:p>
            <a:fld id="{AE7C5D32-A131-344C-9EFC-CB41FA9300AA}" type="slidenum">
              <a:rPr lang="en-US" smtClean="0"/>
              <a:t>19</a:t>
            </a:fld>
            <a:endParaRPr lang="en-US"/>
          </a:p>
        </p:txBody>
      </p:sp>
    </p:spTree>
    <p:extLst>
      <p:ext uri="{BB962C8B-B14F-4D97-AF65-F5344CB8AC3E}">
        <p14:creationId xmlns:p14="http://schemas.microsoft.com/office/powerpoint/2010/main" val="1935361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Referendums: A process that puts a question, legislative proposal, or statutes repeal up for vote by the public.</a:t>
            </a:r>
          </a:p>
          <a:p>
            <a:r>
              <a:rPr lang="en-US" dirty="0">
                <a:cs typeface="Calibri"/>
              </a:rPr>
              <a:t>Recalls: Process that allows the public to remove elected officials from office before their term has expired.</a:t>
            </a:r>
          </a:p>
          <a:p>
            <a:endParaRPr lang="en-US" dirty="0">
              <a:cs typeface="Calibri"/>
            </a:endParaRPr>
          </a:p>
          <a:p>
            <a:r>
              <a:rPr lang="en-US" dirty="0"/>
              <a:t>https://www.multistate.us/insider/2017/11/6/direct-democracy-in-action-a-guide-to-state-ballot-measures</a:t>
            </a:r>
            <a:endParaRPr lang="en-US" dirty="0">
              <a:cs typeface="Calibri"/>
            </a:endParaRPr>
          </a:p>
        </p:txBody>
      </p:sp>
      <p:sp>
        <p:nvSpPr>
          <p:cNvPr id="4" name="Slide Number Placeholder 3"/>
          <p:cNvSpPr>
            <a:spLocks noGrp="1"/>
          </p:cNvSpPr>
          <p:nvPr>
            <p:ph type="sldNum" sz="quarter" idx="5"/>
          </p:nvPr>
        </p:nvSpPr>
        <p:spPr/>
        <p:txBody>
          <a:bodyPr/>
          <a:lstStyle/>
          <a:p>
            <a:fld id="{AE7C5D32-A131-344C-9EFC-CB41FA9300AA}" type="slidenum">
              <a:rPr lang="en-US" smtClean="0"/>
              <a:t>20</a:t>
            </a:fld>
            <a:endParaRPr lang="en-US"/>
          </a:p>
        </p:txBody>
      </p:sp>
    </p:spTree>
    <p:extLst>
      <p:ext uri="{BB962C8B-B14F-4D97-AF65-F5344CB8AC3E}">
        <p14:creationId xmlns:p14="http://schemas.microsoft.com/office/powerpoint/2010/main" val="115544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7C5D32-A131-344C-9EFC-CB41FA9300AA}" type="slidenum">
              <a:rPr lang="en-US" smtClean="0"/>
              <a:t>21</a:t>
            </a:fld>
            <a:endParaRPr lang="en-US"/>
          </a:p>
        </p:txBody>
      </p:sp>
    </p:spTree>
    <p:extLst>
      <p:ext uri="{BB962C8B-B14F-4D97-AF65-F5344CB8AC3E}">
        <p14:creationId xmlns:p14="http://schemas.microsoft.com/office/powerpoint/2010/main" val="3950495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7C5D32-A131-344C-9EFC-CB41FA9300AA}" type="slidenum">
              <a:rPr lang="en-US" smtClean="0"/>
              <a:t>22</a:t>
            </a:fld>
            <a:endParaRPr lang="en-US"/>
          </a:p>
        </p:txBody>
      </p:sp>
    </p:spTree>
    <p:extLst>
      <p:ext uri="{BB962C8B-B14F-4D97-AF65-F5344CB8AC3E}">
        <p14:creationId xmlns:p14="http://schemas.microsoft.com/office/powerpoint/2010/main" val="281530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7C5D32-A131-344C-9EFC-CB41FA9300AA}" type="slidenum">
              <a:rPr lang="en-US" smtClean="0"/>
              <a:t>23</a:t>
            </a:fld>
            <a:endParaRPr lang="en-US"/>
          </a:p>
        </p:txBody>
      </p:sp>
    </p:spTree>
    <p:extLst>
      <p:ext uri="{BB962C8B-B14F-4D97-AF65-F5344CB8AC3E}">
        <p14:creationId xmlns:p14="http://schemas.microsoft.com/office/powerpoint/2010/main" val="54715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 over what the Harkin Institute does, Senator's Harkin bio (brief)</a:t>
            </a:r>
          </a:p>
          <a:p>
            <a:endParaRPr lang="en-US">
              <a:cs typeface="Calibri"/>
            </a:endParaRPr>
          </a:p>
          <a:p>
            <a:r>
              <a:rPr lang="en-US">
                <a:cs typeface="Calibri"/>
              </a:rPr>
              <a:t>- Founded in 2013, currently at Drake.</a:t>
            </a:r>
          </a:p>
          <a:p>
            <a:r>
              <a:rPr lang="en-US">
                <a:cs typeface="Calibri"/>
              </a:rPr>
              <a:t>- Student-centric policy research, events, </a:t>
            </a:r>
            <a:r>
              <a:rPr lang="en-US" err="1">
                <a:cs typeface="Calibri"/>
              </a:rPr>
              <a:t>etc</a:t>
            </a:r>
            <a:r>
              <a:rPr lang="en-US">
                <a:cs typeface="Calibri"/>
              </a:rPr>
              <a:t>, etc.</a:t>
            </a:r>
          </a:p>
          <a:p>
            <a:r>
              <a:rPr lang="en-US">
                <a:cs typeface="Calibri"/>
              </a:rPr>
              <a:t>- Focus on congressional career of Senator Harkin, hit main points (ADA, farm bills, and child labor).</a:t>
            </a:r>
          </a:p>
          <a:p>
            <a:r>
              <a:rPr lang="en-US">
                <a:cs typeface="Calibri"/>
              </a:rPr>
              <a:t>- Talk about yourself and your background in Harkin's office, political career.</a:t>
            </a:r>
          </a:p>
          <a:p>
            <a:r>
              <a:rPr lang="en-US">
                <a:cs typeface="Calibri"/>
              </a:rPr>
              <a:t>- Transition that into your experiences with PACs in and out of D.C.</a:t>
            </a:r>
          </a:p>
          <a:p>
            <a:endParaRPr lang="en-US">
              <a:cs typeface="Calibri"/>
            </a:endParaRPr>
          </a:p>
        </p:txBody>
      </p:sp>
      <p:sp>
        <p:nvSpPr>
          <p:cNvPr id="4" name="Slide Number Placeholder 3"/>
          <p:cNvSpPr>
            <a:spLocks noGrp="1"/>
          </p:cNvSpPr>
          <p:nvPr>
            <p:ph type="sldNum" sz="quarter" idx="5"/>
          </p:nvPr>
        </p:nvSpPr>
        <p:spPr/>
        <p:txBody>
          <a:bodyPr/>
          <a:lstStyle/>
          <a:p>
            <a:fld id="{AE7C5D32-A131-344C-9EFC-CB41FA9300AA}" type="slidenum">
              <a:rPr lang="en-US" smtClean="0"/>
              <a:t>4</a:t>
            </a:fld>
            <a:endParaRPr lang="en-US"/>
          </a:p>
        </p:txBody>
      </p:sp>
    </p:spTree>
    <p:extLst>
      <p:ext uri="{BB962C8B-B14F-4D97-AF65-F5344CB8AC3E}">
        <p14:creationId xmlns:p14="http://schemas.microsoft.com/office/powerpoint/2010/main" val="190101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7C5D32-A131-344C-9EFC-CB41FA9300AA}" type="slidenum">
              <a:rPr lang="en-US" smtClean="0"/>
              <a:t>24</a:t>
            </a:fld>
            <a:endParaRPr lang="en-US"/>
          </a:p>
        </p:txBody>
      </p:sp>
    </p:spTree>
    <p:extLst>
      <p:ext uri="{BB962C8B-B14F-4D97-AF65-F5344CB8AC3E}">
        <p14:creationId xmlns:p14="http://schemas.microsoft.com/office/powerpoint/2010/main" val="756444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https://www.fec.gov/help-candidates-and-committees/registering-pac/understanding-nonconnected-pacs/</a:t>
            </a:r>
            <a:endParaRPr lang="en-US" dirty="0"/>
          </a:p>
          <a:p>
            <a:endParaRPr lang="en-US" dirty="0">
              <a:cs typeface="Calibri"/>
            </a:endParaRPr>
          </a:p>
          <a:p>
            <a:r>
              <a:rPr lang="en-US" dirty="0">
                <a:cs typeface="Calibri"/>
              </a:rPr>
              <a:t>LARP PAC would be an example of a Nonconnected PAC.</a:t>
            </a:r>
          </a:p>
        </p:txBody>
      </p:sp>
      <p:sp>
        <p:nvSpPr>
          <p:cNvPr id="4" name="Slide Number Placeholder 3"/>
          <p:cNvSpPr>
            <a:spLocks noGrp="1"/>
          </p:cNvSpPr>
          <p:nvPr>
            <p:ph type="sldNum" sz="quarter" idx="5"/>
          </p:nvPr>
        </p:nvSpPr>
        <p:spPr/>
        <p:txBody>
          <a:bodyPr/>
          <a:lstStyle/>
          <a:p>
            <a:fld id="{AE7C5D32-A131-344C-9EFC-CB41FA9300AA}" type="slidenum">
              <a:rPr lang="en-US" smtClean="0"/>
              <a:t>25</a:t>
            </a:fld>
            <a:endParaRPr lang="en-US"/>
          </a:p>
        </p:txBody>
      </p:sp>
    </p:spTree>
    <p:extLst>
      <p:ext uri="{BB962C8B-B14F-4D97-AF65-F5344CB8AC3E}">
        <p14:creationId xmlns:p14="http://schemas.microsoft.com/office/powerpoint/2010/main" val="2740304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$5,000 maximum the multicandidate PAC can contribute, the endorsement can encourage people who support the PAC’s cause to donate more money than the PAC is able to contribute.</a:t>
            </a:r>
          </a:p>
          <a:p>
            <a:endParaRPr lang="en-US" dirty="0"/>
          </a:p>
        </p:txBody>
      </p:sp>
      <p:sp>
        <p:nvSpPr>
          <p:cNvPr id="4" name="Slide Number Placeholder 3"/>
          <p:cNvSpPr>
            <a:spLocks noGrp="1"/>
          </p:cNvSpPr>
          <p:nvPr>
            <p:ph type="sldNum" sz="quarter" idx="5"/>
          </p:nvPr>
        </p:nvSpPr>
        <p:spPr/>
        <p:txBody>
          <a:bodyPr/>
          <a:lstStyle/>
          <a:p>
            <a:fld id="{AE7C5D32-A131-344C-9EFC-CB41FA9300AA}" type="slidenum">
              <a:rPr lang="en-US" smtClean="0"/>
              <a:t>26</a:t>
            </a:fld>
            <a:endParaRPr lang="en-US"/>
          </a:p>
        </p:txBody>
      </p:sp>
    </p:spTree>
    <p:extLst>
      <p:ext uri="{BB962C8B-B14F-4D97-AF65-F5344CB8AC3E}">
        <p14:creationId xmlns:p14="http://schemas.microsoft.com/office/powerpoint/2010/main" val="3003804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Someone can donate to the PAC and then the endorsed candidate.</a:t>
            </a:r>
          </a:p>
          <a:p>
            <a:pPr marL="171450" indent="-171450">
              <a:buFontTx/>
              <a:buChar char="-"/>
            </a:pPr>
            <a:r>
              <a:rPr lang="en-US" dirty="0"/>
              <a:t>Someone who doesn’t donate to the PAC but supports the issue can donate to the candidate on their own.</a:t>
            </a:r>
          </a:p>
          <a:p>
            <a:pPr marL="171450" indent="-171450">
              <a:buFontTx/>
              <a:buChar char="-"/>
            </a:pPr>
            <a:r>
              <a:rPr lang="en-US" dirty="0"/>
              <a:t>Examples: ay not want to </a:t>
            </a:r>
          </a:p>
          <a:p>
            <a:pPr marL="171450" indent="-171450">
              <a:buFontTx/>
              <a:buChar char="-"/>
            </a:pPr>
            <a:r>
              <a:rPr lang="en-US" dirty="0"/>
              <a:t>1. If a supporter of the issue is a Republican but the PAC endorses the Democrat, the supporter may not want to support the individual candidate but the PAC only.</a:t>
            </a:r>
          </a:p>
          <a:p>
            <a:pPr marL="171450" indent="-171450">
              <a:buFontTx/>
              <a:buChar char="-"/>
            </a:pPr>
            <a:r>
              <a:rPr lang="en-US" dirty="0"/>
              <a:t>2. Conversely, a Democratic donor may support the PAC but also monetarily supports Democrats who support that issue.</a:t>
            </a:r>
          </a:p>
          <a:p>
            <a:pPr marL="171450" indent="-171450">
              <a:buFontTx/>
              <a:buChar char="-"/>
            </a:pPr>
            <a:r>
              <a:rPr lang="en-US" dirty="0"/>
              <a:t>Finally, a donor may like an issue but doesn’t donate to the PAC and selects individual candidates who the PAC supports that the donor also supports for other reasons.</a:t>
            </a:r>
          </a:p>
        </p:txBody>
      </p:sp>
      <p:sp>
        <p:nvSpPr>
          <p:cNvPr id="4" name="Slide Number Placeholder 3"/>
          <p:cNvSpPr>
            <a:spLocks noGrp="1"/>
          </p:cNvSpPr>
          <p:nvPr>
            <p:ph type="sldNum" sz="quarter" idx="5"/>
          </p:nvPr>
        </p:nvSpPr>
        <p:spPr/>
        <p:txBody>
          <a:bodyPr/>
          <a:lstStyle/>
          <a:p>
            <a:fld id="{AE7C5D32-A131-344C-9EFC-CB41FA9300AA}" type="slidenum">
              <a:rPr lang="en-US" smtClean="0"/>
              <a:t>27</a:t>
            </a:fld>
            <a:endParaRPr lang="en-US"/>
          </a:p>
        </p:txBody>
      </p:sp>
    </p:spTree>
    <p:extLst>
      <p:ext uri="{BB962C8B-B14F-4D97-AF65-F5344CB8AC3E}">
        <p14:creationId xmlns:p14="http://schemas.microsoft.com/office/powerpoint/2010/main" val="2600599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of a Separate Segregated Fund. (SSF)</a:t>
            </a:r>
          </a:p>
        </p:txBody>
      </p:sp>
      <p:sp>
        <p:nvSpPr>
          <p:cNvPr id="4" name="Slide Number Placeholder 3"/>
          <p:cNvSpPr>
            <a:spLocks noGrp="1"/>
          </p:cNvSpPr>
          <p:nvPr>
            <p:ph type="sldNum" sz="quarter" idx="5"/>
          </p:nvPr>
        </p:nvSpPr>
        <p:spPr/>
        <p:txBody>
          <a:bodyPr/>
          <a:lstStyle/>
          <a:p>
            <a:fld id="{AE7C5D32-A131-344C-9EFC-CB41FA9300AA}" type="slidenum">
              <a:rPr lang="en-US" smtClean="0"/>
              <a:t>28</a:t>
            </a:fld>
            <a:endParaRPr lang="en-US"/>
          </a:p>
        </p:txBody>
      </p:sp>
    </p:spTree>
    <p:extLst>
      <p:ext uri="{BB962C8B-B14F-4D97-AF65-F5344CB8AC3E}">
        <p14:creationId xmlns:p14="http://schemas.microsoft.com/office/powerpoint/2010/main" val="955099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cs typeface="Calibri"/>
              </a:rPr>
              <a:t>With this chart, you can see that when a certain PAC gives support to a certain campaign, it can cause a chain reaction.</a:t>
            </a:r>
          </a:p>
          <a:p>
            <a:pPr marL="171450" indent="-171450">
              <a:buFontTx/>
              <a:buChar char="-"/>
            </a:pPr>
            <a:r>
              <a:rPr lang="en-US" dirty="0">
                <a:cs typeface="Calibri"/>
              </a:rPr>
              <a:t>Advocacy groups, individuals, and other PACs can look at one PAC's support and decide they want to support the campaign too and be influenced by it.</a:t>
            </a:r>
          </a:p>
          <a:p>
            <a:pPr marL="171450" indent="-171450">
              <a:buFontTx/>
              <a:buChar char="-"/>
            </a:pPr>
            <a:r>
              <a:rPr lang="en-US" dirty="0">
                <a:cs typeface="Calibri"/>
              </a:rPr>
              <a:t>Note: this doesn't mean the various organizations are coerced into support; it means the orgs/individuals may be aligned with their own issues.</a:t>
            </a:r>
          </a:p>
          <a:p>
            <a:pPr marL="171450" indent="-171450">
              <a:buFontTx/>
              <a:buChar char="-"/>
            </a:pPr>
            <a:r>
              <a:rPr lang="en-US" dirty="0">
                <a:cs typeface="Calibri"/>
              </a:rPr>
              <a:t>I.e. A union PAC support might encourage a progressive worker's group or disability rights org to lend their support to the candidate too.</a:t>
            </a:r>
          </a:p>
        </p:txBody>
      </p:sp>
      <p:sp>
        <p:nvSpPr>
          <p:cNvPr id="4" name="Slide Number Placeholder 3"/>
          <p:cNvSpPr>
            <a:spLocks noGrp="1"/>
          </p:cNvSpPr>
          <p:nvPr>
            <p:ph type="sldNum" sz="quarter" idx="5"/>
          </p:nvPr>
        </p:nvSpPr>
        <p:spPr/>
        <p:txBody>
          <a:bodyPr/>
          <a:lstStyle/>
          <a:p>
            <a:fld id="{AE7C5D32-A131-344C-9EFC-CB41FA9300AA}" type="slidenum">
              <a:rPr lang="en-US" smtClean="0"/>
              <a:t>30</a:t>
            </a:fld>
            <a:endParaRPr lang="en-US"/>
          </a:p>
        </p:txBody>
      </p:sp>
    </p:spTree>
    <p:extLst>
      <p:ext uri="{BB962C8B-B14F-4D97-AF65-F5344CB8AC3E}">
        <p14:creationId xmlns:p14="http://schemas.microsoft.com/office/powerpoint/2010/main" val="1965399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an example of a Super PAC.</a:t>
            </a:r>
          </a:p>
        </p:txBody>
      </p:sp>
      <p:sp>
        <p:nvSpPr>
          <p:cNvPr id="4" name="Slide Number Placeholder 3"/>
          <p:cNvSpPr>
            <a:spLocks noGrp="1"/>
          </p:cNvSpPr>
          <p:nvPr>
            <p:ph type="sldNum" sz="quarter" idx="5"/>
          </p:nvPr>
        </p:nvSpPr>
        <p:spPr/>
        <p:txBody>
          <a:bodyPr/>
          <a:lstStyle/>
          <a:p>
            <a:fld id="{AE7C5D32-A131-344C-9EFC-CB41FA9300AA}" type="slidenum">
              <a:rPr lang="en-US" smtClean="0"/>
              <a:t>31</a:t>
            </a:fld>
            <a:endParaRPr lang="en-US"/>
          </a:p>
        </p:txBody>
      </p:sp>
    </p:spTree>
    <p:extLst>
      <p:ext uri="{BB962C8B-B14F-4D97-AF65-F5344CB8AC3E}">
        <p14:creationId xmlns:p14="http://schemas.microsoft.com/office/powerpoint/2010/main" val="4178262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"Lee wants to ban milk from the grocery store!" or "Lee is bought out by the soy lobby that wants soy products to replace dairy products in our schools," attacks like that.</a:t>
            </a:r>
          </a:p>
        </p:txBody>
      </p:sp>
      <p:sp>
        <p:nvSpPr>
          <p:cNvPr id="4" name="Slide Number Placeholder 3"/>
          <p:cNvSpPr>
            <a:spLocks noGrp="1"/>
          </p:cNvSpPr>
          <p:nvPr>
            <p:ph type="sldNum" sz="quarter" idx="5"/>
          </p:nvPr>
        </p:nvSpPr>
        <p:spPr/>
        <p:txBody>
          <a:bodyPr/>
          <a:lstStyle/>
          <a:p>
            <a:fld id="{AE7C5D32-A131-344C-9EFC-CB41FA9300AA}" type="slidenum">
              <a:rPr lang="en-US" smtClean="0"/>
              <a:t>32</a:t>
            </a:fld>
            <a:endParaRPr lang="en-US"/>
          </a:p>
        </p:txBody>
      </p:sp>
    </p:spTree>
    <p:extLst>
      <p:ext uri="{BB962C8B-B14F-4D97-AF65-F5344CB8AC3E}">
        <p14:creationId xmlns:p14="http://schemas.microsoft.com/office/powerpoint/2010/main" val="137991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cs typeface="Calibri"/>
              </a:rPr>
              <a:t>Individuals, corporations, and groups are coming together to bring forth advocacy issue.</a:t>
            </a:r>
          </a:p>
          <a:p>
            <a:pPr marL="171450" indent="-171450">
              <a:buFontTx/>
              <a:buChar char="-"/>
            </a:pPr>
            <a:r>
              <a:rPr lang="en-US" dirty="0">
                <a:cs typeface="Calibri"/>
              </a:rPr>
              <a:t>Again, it doesn't have any direct relation with the candidate they're supporting/attacking.</a:t>
            </a:r>
          </a:p>
        </p:txBody>
      </p:sp>
      <p:sp>
        <p:nvSpPr>
          <p:cNvPr id="4" name="Slide Number Placeholder 3"/>
          <p:cNvSpPr>
            <a:spLocks noGrp="1"/>
          </p:cNvSpPr>
          <p:nvPr>
            <p:ph type="sldNum" sz="quarter" idx="5"/>
          </p:nvPr>
        </p:nvSpPr>
        <p:spPr/>
        <p:txBody>
          <a:bodyPr/>
          <a:lstStyle/>
          <a:p>
            <a:fld id="{AE7C5D32-A131-344C-9EFC-CB41FA9300AA}" type="slidenum">
              <a:rPr lang="en-US" smtClean="0"/>
              <a:t>33</a:t>
            </a:fld>
            <a:endParaRPr lang="en-US"/>
          </a:p>
        </p:txBody>
      </p:sp>
    </p:spTree>
    <p:extLst>
      <p:ext uri="{BB962C8B-B14F-4D97-AF65-F5344CB8AC3E}">
        <p14:creationId xmlns:p14="http://schemas.microsoft.com/office/powerpoint/2010/main" val="3462989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7C5D32-A131-344C-9EFC-CB41FA9300AA}" type="slidenum">
              <a:rPr lang="en-US" smtClean="0"/>
              <a:t>36</a:t>
            </a:fld>
            <a:endParaRPr lang="en-US"/>
          </a:p>
        </p:txBody>
      </p:sp>
    </p:spTree>
    <p:extLst>
      <p:ext uri="{BB962C8B-B14F-4D97-AF65-F5344CB8AC3E}">
        <p14:creationId xmlns:p14="http://schemas.microsoft.com/office/powerpoint/2010/main" val="378905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Joke around about PAC-MAN, GO, PACK, GO! Really, any pun you could think of for this.</a:t>
            </a:r>
            <a:endParaRPr lang="en-US"/>
          </a:p>
        </p:txBody>
      </p:sp>
      <p:sp>
        <p:nvSpPr>
          <p:cNvPr id="4" name="Slide Number Placeholder 3"/>
          <p:cNvSpPr>
            <a:spLocks noGrp="1"/>
          </p:cNvSpPr>
          <p:nvPr>
            <p:ph type="sldNum" sz="quarter" idx="5"/>
          </p:nvPr>
        </p:nvSpPr>
        <p:spPr/>
        <p:txBody>
          <a:bodyPr/>
          <a:lstStyle/>
          <a:p>
            <a:fld id="{AE7C5D32-A131-344C-9EFC-CB41FA9300AA}" type="slidenum">
              <a:rPr lang="en-US" smtClean="0"/>
              <a:t>5</a:t>
            </a:fld>
            <a:endParaRPr lang="en-US"/>
          </a:p>
        </p:txBody>
      </p:sp>
    </p:spTree>
    <p:extLst>
      <p:ext uri="{BB962C8B-B14F-4D97-AF65-F5344CB8AC3E}">
        <p14:creationId xmlns:p14="http://schemas.microsoft.com/office/powerpoint/2010/main" val="2136193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https://ota.com/about-ota/ota-political-action-committee/organic-pac-committee/criteria-pac-committee-members</a:t>
            </a:r>
          </a:p>
        </p:txBody>
      </p:sp>
      <p:sp>
        <p:nvSpPr>
          <p:cNvPr id="4" name="Slide Number Placeholder 3"/>
          <p:cNvSpPr>
            <a:spLocks noGrp="1"/>
          </p:cNvSpPr>
          <p:nvPr>
            <p:ph type="sldNum" sz="quarter" idx="5"/>
          </p:nvPr>
        </p:nvSpPr>
        <p:spPr/>
        <p:txBody>
          <a:bodyPr/>
          <a:lstStyle/>
          <a:p>
            <a:fld id="{AE7C5D32-A131-344C-9EFC-CB41FA9300AA}" type="slidenum">
              <a:rPr lang="en-US" smtClean="0"/>
              <a:t>37</a:t>
            </a:fld>
            <a:endParaRPr lang="en-US"/>
          </a:p>
        </p:txBody>
      </p:sp>
    </p:spTree>
    <p:extLst>
      <p:ext uri="{BB962C8B-B14F-4D97-AF65-F5344CB8AC3E}">
        <p14:creationId xmlns:p14="http://schemas.microsoft.com/office/powerpoint/2010/main" val="4104747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7C5D32-A131-344C-9EFC-CB41FA9300AA}" type="slidenum">
              <a:rPr lang="en-US" smtClean="0"/>
              <a:t>38</a:t>
            </a:fld>
            <a:endParaRPr lang="en-US"/>
          </a:p>
        </p:txBody>
      </p:sp>
    </p:spTree>
    <p:extLst>
      <p:ext uri="{BB962C8B-B14F-4D97-AF65-F5344CB8AC3E}">
        <p14:creationId xmlns:p14="http://schemas.microsoft.com/office/powerpoint/2010/main" val="1021246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Anybody want to share?</a:t>
            </a:r>
          </a:p>
        </p:txBody>
      </p:sp>
      <p:sp>
        <p:nvSpPr>
          <p:cNvPr id="4" name="Slide Number Placeholder 3"/>
          <p:cNvSpPr>
            <a:spLocks noGrp="1"/>
          </p:cNvSpPr>
          <p:nvPr>
            <p:ph type="sldNum" sz="quarter" idx="5"/>
          </p:nvPr>
        </p:nvSpPr>
        <p:spPr/>
        <p:txBody>
          <a:bodyPr/>
          <a:lstStyle/>
          <a:p>
            <a:fld id="{AE7C5D32-A131-344C-9EFC-CB41FA9300AA}" type="slidenum">
              <a:rPr lang="en-US" smtClean="0"/>
              <a:t>46</a:t>
            </a:fld>
            <a:endParaRPr lang="en-US"/>
          </a:p>
        </p:txBody>
      </p:sp>
    </p:spTree>
    <p:extLst>
      <p:ext uri="{BB962C8B-B14F-4D97-AF65-F5344CB8AC3E}">
        <p14:creationId xmlns:p14="http://schemas.microsoft.com/office/powerpoint/2010/main" val="140338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https://</a:t>
            </a:r>
            <a:r>
              <a:rPr lang="en-US" err="1"/>
              <a:t>www.opensecrets.org</a:t>
            </a:r>
            <a:r>
              <a:rPr lang="en-US"/>
              <a:t>/political-action-committees-</a:t>
            </a:r>
            <a:r>
              <a:rPr lang="en-US" err="1"/>
              <a:t>pacs</a:t>
            </a:r>
            <a:r>
              <a:rPr lang="en-US"/>
              <a:t>/what-is-a-</a:t>
            </a:r>
            <a:r>
              <a:rPr lang="en-US" err="1"/>
              <a:t>pac</a:t>
            </a:r>
            <a:endParaRPr lang="en-US"/>
          </a:p>
        </p:txBody>
      </p:sp>
      <p:sp>
        <p:nvSpPr>
          <p:cNvPr id="4" name="Slide Number Placeholder 3"/>
          <p:cNvSpPr>
            <a:spLocks noGrp="1"/>
          </p:cNvSpPr>
          <p:nvPr>
            <p:ph type="sldNum" sz="quarter" idx="5"/>
          </p:nvPr>
        </p:nvSpPr>
        <p:spPr/>
        <p:txBody>
          <a:bodyPr/>
          <a:lstStyle/>
          <a:p>
            <a:fld id="{AE7C5D32-A131-344C-9EFC-CB41FA9300AA}" type="slidenum">
              <a:rPr lang="en-US" smtClean="0"/>
              <a:t>6</a:t>
            </a:fld>
            <a:endParaRPr lang="en-US"/>
          </a:p>
        </p:txBody>
      </p:sp>
    </p:spTree>
    <p:extLst>
      <p:ext uri="{BB962C8B-B14F-4D97-AF65-F5344CB8AC3E}">
        <p14:creationId xmlns:p14="http://schemas.microsoft.com/office/powerpoint/2010/main" val="217833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a:hlinkClick r:id="rId3"/>
              </a:rPr>
              <a:t>https://www.fec.gov/press/resources-journalists/political-action-committees-pacs/</a:t>
            </a:r>
            <a:endParaRPr lang="en-US"/>
          </a:p>
          <a:p>
            <a:endParaRPr lang="en-US">
              <a:cs typeface="Calibri"/>
            </a:endParaRPr>
          </a:p>
          <a:p>
            <a:r>
              <a:rPr lang="en-US">
                <a:cs typeface="Calibri"/>
              </a:rPr>
              <a:t>Leadership PACs – FEC Definition: </a:t>
            </a:r>
            <a:r>
              <a:rPr lang="en-US"/>
              <a:t>A </a:t>
            </a:r>
            <a:r>
              <a:rPr lang="en-US" b="1"/>
              <a:t>Leadership PAC</a:t>
            </a:r>
            <a:r>
              <a:rPr lang="en-US"/>
              <a:t> is a political committee that is directly or indirectly established, financed, maintained or controlled by a candidate or an individual holding federal office, but is not an authorized committee of the candidate or officeholder and is not affiliated with an authorized committee of a candidate or officeholder.  Members of Congress and other political leaders often establish Leadership PACs in order to support candidates for various federal and nonfederal offices.</a:t>
            </a:r>
            <a:endParaRPr lang="en-US">
              <a:cs typeface="Calibri"/>
            </a:endParaRPr>
          </a:p>
          <a:p>
            <a:endParaRPr lang="en-US">
              <a:cs typeface="Calibri"/>
            </a:endParaRPr>
          </a:p>
          <a:p>
            <a:r>
              <a:rPr lang="en-US">
                <a:cs typeface="Calibri"/>
              </a:rPr>
              <a:t>Hybrid PACs- </a:t>
            </a:r>
            <a:r>
              <a:rPr lang="en-US"/>
              <a:t>(political committees with non-contribution accounts) solicit and accept unlimited contributions from individuals, corporations, labor organizations and other political committees to a segregated bank account for the purpose of financing independent expenditures, other ads that refer to a federal candidate, and generic voter drives in federal elections, while maintaining a separate bank account, subject to all the statutory amount limitations and source prohibitions, that is permitted to make contributions to federal candidates. </a:t>
            </a:r>
            <a:endParaRPr lang="en-US">
              <a:cs typeface="Calibri"/>
            </a:endParaRPr>
          </a:p>
          <a:p>
            <a:endParaRPr lang="en-US">
              <a:cs typeface="+mn-lt"/>
            </a:endParaRPr>
          </a:p>
        </p:txBody>
      </p:sp>
      <p:sp>
        <p:nvSpPr>
          <p:cNvPr id="4" name="Slide Number Placeholder 3"/>
          <p:cNvSpPr>
            <a:spLocks noGrp="1"/>
          </p:cNvSpPr>
          <p:nvPr>
            <p:ph type="sldNum" sz="quarter" idx="5"/>
          </p:nvPr>
        </p:nvSpPr>
        <p:spPr/>
        <p:txBody>
          <a:bodyPr/>
          <a:lstStyle/>
          <a:p>
            <a:fld id="{AE7C5D32-A131-344C-9EFC-CB41FA9300AA}" type="slidenum">
              <a:rPr lang="en-US" smtClean="0"/>
              <a:t>7</a:t>
            </a:fld>
            <a:endParaRPr lang="en-US"/>
          </a:p>
        </p:txBody>
      </p:sp>
    </p:spTree>
    <p:extLst>
      <p:ext uri="{BB962C8B-B14F-4D97-AF65-F5344CB8AC3E}">
        <p14:creationId xmlns:p14="http://schemas.microsoft.com/office/powerpoint/2010/main" val="378689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a:hlinkClick r:id="rId3"/>
              </a:rPr>
              <a:t>https://www.fec.gov/press/resources-journalists/political-action-committees-pacs/</a:t>
            </a:r>
            <a:endParaRPr lang="en-US"/>
          </a:p>
          <a:p>
            <a:r>
              <a:rPr lang="en-US"/>
              <a:t>https://www.opensecrets.org/political-action-committees-pacs/what-is-a-pac</a:t>
            </a:r>
            <a:endParaRPr lang="en-US">
              <a:cs typeface="Calibri" panose="020F0502020204030204"/>
            </a:endParaRPr>
          </a:p>
          <a:p>
            <a:endParaRPr lang="en-US">
              <a:cs typeface="Calibri" panose="020F0502020204030204"/>
            </a:endParaRPr>
          </a:p>
          <a:p>
            <a:r>
              <a:rPr lang="en-US">
                <a:cs typeface="Calibri" panose="020F0502020204030204"/>
              </a:rPr>
              <a:t>SSFs: Separate funds from general treasuries of Unions/Corporations due to the Smith-Connally Act of 1943.</a:t>
            </a:r>
          </a:p>
          <a:p>
            <a:endParaRPr lang="en-US">
              <a:cs typeface="Calibri" panose="020F0502020204030204"/>
            </a:endParaRPr>
          </a:p>
          <a:p>
            <a:r>
              <a:rPr lang="en-US"/>
              <a:t>Non-Connected PACs: Limited Administrative and Financial Support from Sponsoring organization.</a:t>
            </a:r>
          </a:p>
        </p:txBody>
      </p:sp>
      <p:sp>
        <p:nvSpPr>
          <p:cNvPr id="4" name="Slide Number Placeholder 3"/>
          <p:cNvSpPr>
            <a:spLocks noGrp="1"/>
          </p:cNvSpPr>
          <p:nvPr>
            <p:ph type="sldNum" sz="quarter" idx="5"/>
          </p:nvPr>
        </p:nvSpPr>
        <p:spPr/>
        <p:txBody>
          <a:bodyPr/>
          <a:lstStyle/>
          <a:p>
            <a:fld id="{AE7C5D32-A131-344C-9EFC-CB41FA9300AA}" type="slidenum">
              <a:rPr lang="en-US" smtClean="0"/>
              <a:t>8</a:t>
            </a:fld>
            <a:endParaRPr lang="en-US"/>
          </a:p>
        </p:txBody>
      </p:sp>
    </p:spTree>
    <p:extLst>
      <p:ext uri="{BB962C8B-B14F-4D97-AF65-F5344CB8AC3E}">
        <p14:creationId xmlns:p14="http://schemas.microsoft.com/office/powerpoint/2010/main" val="291537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https://</a:t>
            </a:r>
            <a:r>
              <a:rPr lang="en-US" err="1"/>
              <a:t>www.opensecrets.org</a:t>
            </a:r>
            <a:r>
              <a:rPr lang="en-US"/>
              <a:t>/political-action-committees-</a:t>
            </a:r>
            <a:r>
              <a:rPr lang="en-US" err="1"/>
              <a:t>pacs</a:t>
            </a:r>
            <a:r>
              <a:rPr lang="en-US"/>
              <a:t>/super-</a:t>
            </a:r>
            <a:r>
              <a:rPr lang="en-US" err="1"/>
              <a:t>pacs</a:t>
            </a:r>
            <a:r>
              <a:rPr lang="en-US"/>
              <a:t>/2020</a:t>
            </a:r>
          </a:p>
          <a:p>
            <a:endParaRPr lang="en-US"/>
          </a:p>
          <a:p>
            <a:r>
              <a:rPr lang="en-US"/>
              <a:t>Super PACs must report their donors monthly during the year of an election or semi-annually in off-years.</a:t>
            </a:r>
          </a:p>
          <a:p>
            <a:r>
              <a:rPr lang="en-US"/>
              <a:t>Over $3.4 billion in receipts to Super PACs in 2019-2020 cycle, Over $2.1 Billion in expenditures in 2019-2020 cycle.</a:t>
            </a:r>
          </a:p>
        </p:txBody>
      </p:sp>
      <p:sp>
        <p:nvSpPr>
          <p:cNvPr id="4" name="Slide Number Placeholder 3"/>
          <p:cNvSpPr>
            <a:spLocks noGrp="1"/>
          </p:cNvSpPr>
          <p:nvPr>
            <p:ph type="sldNum" sz="quarter" idx="5"/>
          </p:nvPr>
        </p:nvSpPr>
        <p:spPr/>
        <p:txBody>
          <a:bodyPr/>
          <a:lstStyle/>
          <a:p>
            <a:fld id="{AE7C5D32-A131-344C-9EFC-CB41FA9300AA}" type="slidenum">
              <a:rPr lang="en-US" smtClean="0"/>
              <a:t>9</a:t>
            </a:fld>
            <a:endParaRPr lang="en-US"/>
          </a:p>
        </p:txBody>
      </p:sp>
    </p:spTree>
    <p:extLst>
      <p:ext uri="{BB962C8B-B14F-4D97-AF65-F5344CB8AC3E}">
        <p14:creationId xmlns:p14="http://schemas.microsoft.com/office/powerpoint/2010/main" val="3882176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https://</a:t>
            </a:r>
            <a:r>
              <a:rPr lang="en-US" err="1"/>
              <a:t>www.opensecrets.org</a:t>
            </a:r>
            <a:r>
              <a:rPr lang="en-US"/>
              <a:t>/political-action-committees-</a:t>
            </a:r>
            <a:r>
              <a:rPr lang="en-US" err="1"/>
              <a:t>pacs</a:t>
            </a:r>
            <a:r>
              <a:rPr lang="en-US"/>
              <a:t>/super-</a:t>
            </a:r>
            <a:r>
              <a:rPr lang="en-US" err="1"/>
              <a:t>pacs</a:t>
            </a:r>
            <a:r>
              <a:rPr lang="en-US"/>
              <a:t>/2020</a:t>
            </a:r>
          </a:p>
          <a:p>
            <a:endParaRPr lang="en-US"/>
          </a:p>
          <a:p>
            <a:r>
              <a:rPr lang="en-US"/>
              <a:t>Super PACs must report their donors monthly during the year of an election or semi-annually in off-years.</a:t>
            </a:r>
          </a:p>
          <a:p>
            <a:r>
              <a:rPr lang="en-US"/>
              <a:t>Over $3.4 billion in receipts to Super PACs in 2019-2020 cycle, Over $2.1 Billion in expenditures in 2019-2020 cycle.</a:t>
            </a:r>
          </a:p>
        </p:txBody>
      </p:sp>
      <p:sp>
        <p:nvSpPr>
          <p:cNvPr id="4" name="Slide Number Placeholder 3"/>
          <p:cNvSpPr>
            <a:spLocks noGrp="1"/>
          </p:cNvSpPr>
          <p:nvPr>
            <p:ph type="sldNum" sz="quarter" idx="5"/>
          </p:nvPr>
        </p:nvSpPr>
        <p:spPr/>
        <p:txBody>
          <a:bodyPr/>
          <a:lstStyle/>
          <a:p>
            <a:fld id="{AE7C5D32-A131-344C-9EFC-CB41FA9300AA}" type="slidenum">
              <a:rPr lang="en-US" smtClean="0"/>
              <a:t>10</a:t>
            </a:fld>
            <a:endParaRPr lang="en-US"/>
          </a:p>
        </p:txBody>
      </p:sp>
    </p:spTree>
    <p:extLst>
      <p:ext uri="{BB962C8B-B14F-4D97-AF65-F5344CB8AC3E}">
        <p14:creationId xmlns:p14="http://schemas.microsoft.com/office/powerpoint/2010/main" val="99427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cs typeface="Calibri"/>
              </a:rPr>
              <a:t>Separate Segregated Funds (Unions, Corporations, People associated with the two, can go directly to campaign)</a:t>
            </a:r>
          </a:p>
          <a:p>
            <a:pPr marL="171450" indent="-171450">
              <a:buFontTx/>
              <a:buChar char="-"/>
            </a:pPr>
            <a:r>
              <a:rPr lang="en-US" dirty="0">
                <a:cs typeface="Calibri"/>
              </a:rPr>
              <a:t>Nonconnected PACs (Associations not directly affiliated with unions/corps, General Public can contribute, can go directly to campaign)</a:t>
            </a:r>
          </a:p>
          <a:p>
            <a:pPr marL="171450" indent="-171450">
              <a:buFontTx/>
              <a:buChar char="-"/>
            </a:pPr>
            <a:r>
              <a:rPr lang="en-US" dirty="0">
                <a:cs typeface="Calibri"/>
              </a:rPr>
              <a:t>Super PAC (Anyone can contribute, can't go directly to campaign or directly coordinate with campaign)</a:t>
            </a:r>
          </a:p>
        </p:txBody>
      </p:sp>
      <p:sp>
        <p:nvSpPr>
          <p:cNvPr id="4" name="Slide Number Placeholder 3"/>
          <p:cNvSpPr>
            <a:spLocks noGrp="1"/>
          </p:cNvSpPr>
          <p:nvPr>
            <p:ph type="sldNum" sz="quarter" idx="5"/>
          </p:nvPr>
        </p:nvSpPr>
        <p:spPr/>
        <p:txBody>
          <a:bodyPr/>
          <a:lstStyle/>
          <a:p>
            <a:fld id="{AE7C5D32-A131-344C-9EFC-CB41FA9300AA}" type="slidenum">
              <a:rPr lang="en-US" smtClean="0"/>
              <a:t>12</a:t>
            </a:fld>
            <a:endParaRPr lang="en-US"/>
          </a:p>
        </p:txBody>
      </p:sp>
    </p:spTree>
    <p:extLst>
      <p:ext uri="{BB962C8B-B14F-4D97-AF65-F5344CB8AC3E}">
        <p14:creationId xmlns:p14="http://schemas.microsoft.com/office/powerpoint/2010/main" val="561523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DBF5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13FAF5-2DC1-4E9D-BF59-F50E4C523101}"/>
              </a:ext>
            </a:extLst>
          </p:cNvPr>
          <p:cNvPicPr>
            <a:picLocks noChangeAspect="1"/>
          </p:cNvPicPr>
          <p:nvPr userDrawn="1"/>
        </p:nvPicPr>
        <p:blipFill>
          <a:blip r:embed="rId2"/>
          <a:srcRect/>
          <a:stretch/>
        </p:blipFill>
        <p:spPr>
          <a:xfrm>
            <a:off x="-12701" y="-2"/>
            <a:ext cx="14643101" cy="2745581"/>
          </a:xfrm>
          <a:prstGeom prst="rect">
            <a:avLst/>
          </a:prstGeom>
        </p:spPr>
      </p:pic>
      <p:pic>
        <p:nvPicPr>
          <p:cNvPr id="6" name="Picture 5">
            <a:extLst>
              <a:ext uri="{FF2B5EF4-FFF2-40B4-BE49-F238E27FC236}">
                <a16:creationId xmlns:a16="http://schemas.microsoft.com/office/drawing/2014/main" id="{8879B58A-A998-40D6-A3AE-F2AFB26179DD}"/>
              </a:ext>
            </a:extLst>
          </p:cNvPr>
          <p:cNvPicPr>
            <a:picLocks noChangeAspect="1"/>
          </p:cNvPicPr>
          <p:nvPr userDrawn="1"/>
        </p:nvPicPr>
        <p:blipFill>
          <a:blip r:embed="rId3"/>
          <a:srcRect/>
          <a:stretch/>
        </p:blipFill>
        <p:spPr>
          <a:xfrm>
            <a:off x="1269221" y="2851239"/>
            <a:ext cx="12091959" cy="4451487"/>
          </a:xfrm>
          <a:prstGeom prst="rect">
            <a:avLst/>
          </a:prstGeom>
        </p:spPr>
      </p:pic>
    </p:spTree>
    <p:extLst>
      <p:ext uri="{BB962C8B-B14F-4D97-AF65-F5344CB8AC3E}">
        <p14:creationId xmlns:p14="http://schemas.microsoft.com/office/powerpoint/2010/main" val="26159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BF5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003B83-980D-409F-850A-3D8D48F704E3}"/>
              </a:ext>
            </a:extLst>
          </p:cNvPr>
          <p:cNvPicPr>
            <a:picLocks noChangeAspect="1"/>
          </p:cNvPicPr>
          <p:nvPr userDrawn="1"/>
        </p:nvPicPr>
        <p:blipFill>
          <a:blip r:embed="rId2"/>
          <a:srcRect/>
          <a:stretch/>
        </p:blipFill>
        <p:spPr>
          <a:xfrm>
            <a:off x="0" y="6616611"/>
            <a:ext cx="4381500" cy="1612989"/>
          </a:xfrm>
          <a:prstGeom prst="rect">
            <a:avLst/>
          </a:prstGeom>
        </p:spPr>
      </p:pic>
      <p:sp>
        <p:nvSpPr>
          <p:cNvPr id="8" name="Content Placeholder 2">
            <a:extLst>
              <a:ext uri="{FF2B5EF4-FFF2-40B4-BE49-F238E27FC236}">
                <a16:creationId xmlns:a16="http://schemas.microsoft.com/office/drawing/2014/main" id="{33295CE6-4E7D-4D74-B25D-67740D887AAD}"/>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004F91"/>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9" name="Title 1">
            <a:extLst>
              <a:ext uri="{FF2B5EF4-FFF2-40B4-BE49-F238E27FC236}">
                <a16:creationId xmlns:a16="http://schemas.microsoft.com/office/drawing/2014/main" id="{BF36126B-FA96-421F-8991-691741CA5472}"/>
              </a:ext>
            </a:extLst>
          </p:cNvPr>
          <p:cNvSpPr txBox="1">
            <a:spLocks/>
          </p:cNvSpPr>
          <p:nvPr userDrawn="1"/>
        </p:nvSpPr>
        <p:spPr>
          <a:xfrm>
            <a:off x="0" y="0"/>
            <a:ext cx="127315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r>
              <a:rPr lang="en-US" dirty="0">
                <a:solidFill>
                  <a:srgbClr val="004F91"/>
                </a:solidFill>
              </a:rPr>
              <a:t>Headline</a:t>
            </a:r>
          </a:p>
        </p:txBody>
      </p:sp>
    </p:spTree>
    <p:extLst>
      <p:ext uri="{BB962C8B-B14F-4D97-AF65-F5344CB8AC3E}">
        <p14:creationId xmlns:p14="http://schemas.microsoft.com/office/powerpoint/2010/main" val="245540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DBF5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DCDB5A-1909-447F-AFA6-E69F7066F352}"/>
              </a:ext>
            </a:extLst>
          </p:cNvPr>
          <p:cNvPicPr>
            <a:picLocks noChangeAspect="1"/>
          </p:cNvPicPr>
          <p:nvPr userDrawn="1"/>
        </p:nvPicPr>
        <p:blipFill>
          <a:blip r:embed="rId2"/>
          <a:srcRect/>
          <a:stretch/>
        </p:blipFill>
        <p:spPr>
          <a:xfrm>
            <a:off x="0" y="6616611"/>
            <a:ext cx="4381500" cy="1612989"/>
          </a:xfrm>
          <a:prstGeom prst="rect">
            <a:avLst/>
          </a:prstGeom>
        </p:spPr>
      </p:pic>
      <p:sp>
        <p:nvSpPr>
          <p:cNvPr id="9" name="Title 1">
            <a:extLst>
              <a:ext uri="{FF2B5EF4-FFF2-40B4-BE49-F238E27FC236}">
                <a16:creationId xmlns:a16="http://schemas.microsoft.com/office/drawing/2014/main" id="{CE7802A0-9898-4DAC-B7F4-72CAF35CB51A}"/>
              </a:ext>
            </a:extLst>
          </p:cNvPr>
          <p:cNvSpPr>
            <a:spLocks noGrp="1"/>
          </p:cNvSpPr>
          <p:nvPr>
            <p:ph type="title" hasCustomPrompt="1"/>
          </p:nvPr>
        </p:nvSpPr>
        <p:spPr>
          <a:xfrm>
            <a:off x="152400" y="159955"/>
            <a:ext cx="12617450" cy="1192193"/>
          </a:xfrm>
          <a:prstGeom prst="rect">
            <a:avLst/>
          </a:prstGeom>
        </p:spPr>
        <p:txBody>
          <a:bodyPr anchor="b">
            <a:normAutofit/>
          </a:bodyPr>
          <a:lstStyle>
            <a:lvl1pPr>
              <a:defRPr sz="5600" b="0" i="0">
                <a:solidFill>
                  <a:srgbClr val="004F91"/>
                </a:solidFill>
                <a:latin typeface="Gt america lt"/>
              </a:defRPr>
            </a:lvl1pPr>
          </a:lstStyle>
          <a:p>
            <a:r>
              <a:rPr lang="en-US" dirty="0"/>
              <a:t>Headline Here</a:t>
            </a:r>
          </a:p>
        </p:txBody>
      </p:sp>
      <p:sp>
        <p:nvSpPr>
          <p:cNvPr id="10" name="Content Placeholder 2">
            <a:extLst>
              <a:ext uri="{FF2B5EF4-FFF2-40B4-BE49-F238E27FC236}">
                <a16:creationId xmlns:a16="http://schemas.microsoft.com/office/drawing/2014/main" id="{B4EDEDD4-FFD9-4755-9A7B-5DEB8F627AA9}"/>
              </a:ext>
            </a:extLst>
          </p:cNvPr>
          <p:cNvSpPr>
            <a:spLocks noGrp="1"/>
          </p:cNvSpPr>
          <p:nvPr>
            <p:ph sz="half" idx="1" hasCustomPrompt="1"/>
          </p:nvPr>
        </p:nvSpPr>
        <p:spPr>
          <a:xfrm>
            <a:off x="394496" y="2842551"/>
            <a:ext cx="4558504" cy="2669249"/>
          </a:xfrm>
          <a:prstGeom prst="rect">
            <a:avLst/>
          </a:prstGeom>
        </p:spPr>
        <p:txBody>
          <a:bodyPr>
            <a:normAutofit/>
          </a:bodyPr>
          <a:lstStyle>
            <a:lvl1pPr>
              <a:lnSpc>
                <a:spcPct val="100000"/>
              </a:lnSpc>
              <a:spcBef>
                <a:spcPts val="0"/>
              </a:spcBef>
              <a:defRPr sz="1100" b="0" i="0">
                <a:solidFill>
                  <a:srgbClr val="004F91"/>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1" name="Subtitle 2">
            <a:extLst>
              <a:ext uri="{FF2B5EF4-FFF2-40B4-BE49-F238E27FC236}">
                <a16:creationId xmlns:a16="http://schemas.microsoft.com/office/drawing/2014/main" id="{BF64A625-8D10-47D5-ADA5-84ECDB04025C}"/>
              </a:ext>
            </a:extLst>
          </p:cNvPr>
          <p:cNvSpPr>
            <a:spLocks noGrp="1"/>
          </p:cNvSpPr>
          <p:nvPr>
            <p:ph type="subTitle" idx="13" hasCustomPrompt="1"/>
          </p:nvPr>
        </p:nvSpPr>
        <p:spPr>
          <a:xfrm>
            <a:off x="394496" y="1603822"/>
            <a:ext cx="4558504" cy="1069681"/>
          </a:xfrm>
          <a:prstGeom prst="rect">
            <a:avLst/>
          </a:prstGeom>
        </p:spPr>
        <p:txBody>
          <a:bodyPr anchor="b">
            <a:normAutofit/>
          </a:bodyPr>
          <a:lstStyle>
            <a:lvl1pPr marL="0" indent="0" algn="l">
              <a:buNone/>
              <a:defRPr sz="2400" b="0" i="0">
                <a:solidFill>
                  <a:srgbClr val="004F91"/>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1EC616E6-9101-4AA6-ADE1-85D737FE8E2C}"/>
              </a:ext>
            </a:extLst>
          </p:cNvPr>
          <p:cNvSpPr>
            <a:spLocks noGrp="1"/>
          </p:cNvSpPr>
          <p:nvPr>
            <p:ph sz="half" idx="14" hasCustomPrompt="1"/>
          </p:nvPr>
        </p:nvSpPr>
        <p:spPr>
          <a:xfrm>
            <a:off x="5169696" y="2842551"/>
            <a:ext cx="4558504" cy="2669249"/>
          </a:xfrm>
          <a:prstGeom prst="rect">
            <a:avLst/>
          </a:prstGeom>
        </p:spPr>
        <p:txBody>
          <a:bodyPr>
            <a:normAutofit/>
          </a:bodyPr>
          <a:lstStyle>
            <a:lvl1pPr>
              <a:lnSpc>
                <a:spcPct val="100000"/>
              </a:lnSpc>
              <a:spcBef>
                <a:spcPts val="0"/>
              </a:spcBef>
              <a:defRPr sz="1100" b="0" i="0">
                <a:solidFill>
                  <a:srgbClr val="004F91"/>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9E283455-CCC6-41FA-94BC-7BA3C4907437}"/>
              </a:ext>
            </a:extLst>
          </p:cNvPr>
          <p:cNvSpPr txBox="1">
            <a:spLocks/>
          </p:cNvSpPr>
          <p:nvPr userDrawn="1"/>
        </p:nvSpPr>
        <p:spPr>
          <a:xfrm>
            <a:off x="51696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4F91"/>
                </a:solidFill>
              </a:rPr>
              <a:t>Subtitle</a:t>
            </a:r>
          </a:p>
        </p:txBody>
      </p:sp>
      <p:sp>
        <p:nvSpPr>
          <p:cNvPr id="14" name="Content Placeholder 2">
            <a:extLst>
              <a:ext uri="{FF2B5EF4-FFF2-40B4-BE49-F238E27FC236}">
                <a16:creationId xmlns:a16="http://schemas.microsoft.com/office/drawing/2014/main" id="{DDD10FB6-3645-4FC4-AECC-25B3F245113E}"/>
              </a:ext>
            </a:extLst>
          </p:cNvPr>
          <p:cNvSpPr>
            <a:spLocks noGrp="1"/>
          </p:cNvSpPr>
          <p:nvPr>
            <p:ph sz="half" idx="15" hasCustomPrompt="1"/>
          </p:nvPr>
        </p:nvSpPr>
        <p:spPr>
          <a:xfrm>
            <a:off x="9944896" y="2842551"/>
            <a:ext cx="4558504" cy="2669249"/>
          </a:xfrm>
          <a:prstGeom prst="rect">
            <a:avLst/>
          </a:prstGeom>
        </p:spPr>
        <p:txBody>
          <a:bodyPr>
            <a:normAutofit/>
          </a:bodyPr>
          <a:lstStyle>
            <a:lvl1pPr>
              <a:lnSpc>
                <a:spcPct val="100000"/>
              </a:lnSpc>
              <a:spcBef>
                <a:spcPts val="0"/>
              </a:spcBef>
              <a:defRPr sz="1100" b="0" i="0">
                <a:solidFill>
                  <a:srgbClr val="004F91"/>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AE8EFBA3-6752-4D16-AC52-9665C0E1202F}"/>
              </a:ext>
            </a:extLst>
          </p:cNvPr>
          <p:cNvSpPr txBox="1">
            <a:spLocks/>
          </p:cNvSpPr>
          <p:nvPr userDrawn="1"/>
        </p:nvSpPr>
        <p:spPr>
          <a:xfrm>
            <a:off x="99448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4F91"/>
                </a:solidFill>
              </a:rPr>
              <a:t>Subtitle</a:t>
            </a:r>
          </a:p>
        </p:txBody>
      </p:sp>
    </p:spTree>
    <p:extLst>
      <p:ext uri="{BB962C8B-B14F-4D97-AF65-F5344CB8AC3E}">
        <p14:creationId xmlns:p14="http://schemas.microsoft.com/office/powerpoint/2010/main" val="81157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96EF29-6EB1-421F-9CCB-2E3B99DF7B5A}"/>
              </a:ext>
            </a:extLst>
          </p:cNvPr>
          <p:cNvSpPr/>
          <p:nvPr userDrawn="1"/>
        </p:nvSpPr>
        <p:spPr>
          <a:xfrm>
            <a:off x="0" y="-7554"/>
            <a:ext cx="6809014" cy="8229599"/>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200A4E4-F105-4889-B9BA-031CE61BBEEF}"/>
              </a:ext>
            </a:extLst>
          </p:cNvPr>
          <p:cNvPicPr>
            <a:picLocks noChangeAspect="1"/>
          </p:cNvPicPr>
          <p:nvPr userDrawn="1"/>
        </p:nvPicPr>
        <p:blipFill>
          <a:blip r:embed="rId2"/>
          <a:srcRect/>
          <a:stretch/>
        </p:blipFill>
        <p:spPr>
          <a:xfrm>
            <a:off x="0" y="6616611"/>
            <a:ext cx="4381500" cy="1612989"/>
          </a:xfrm>
          <a:prstGeom prst="rect">
            <a:avLst/>
          </a:prstGeom>
        </p:spPr>
      </p:pic>
      <p:sp>
        <p:nvSpPr>
          <p:cNvPr id="14" name="Content Placeholder 2">
            <a:extLst>
              <a:ext uri="{FF2B5EF4-FFF2-40B4-BE49-F238E27FC236}">
                <a16:creationId xmlns:a16="http://schemas.microsoft.com/office/drawing/2014/main" id="{366C3762-D86F-4D4A-9350-14FF01E0E543}"/>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004F91"/>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5" name="Title 1">
            <a:extLst>
              <a:ext uri="{FF2B5EF4-FFF2-40B4-BE49-F238E27FC236}">
                <a16:creationId xmlns:a16="http://schemas.microsoft.com/office/drawing/2014/main" id="{124D01E3-DC88-43BF-83C3-3DE9EB2CA96D}"/>
              </a:ext>
            </a:extLst>
          </p:cNvPr>
          <p:cNvSpPr>
            <a:spLocks noGrp="1"/>
          </p:cNvSpPr>
          <p:nvPr>
            <p:ph type="title" hasCustomPrompt="1"/>
          </p:nvPr>
        </p:nvSpPr>
        <p:spPr>
          <a:xfrm>
            <a:off x="0" y="7555"/>
            <a:ext cx="5156200" cy="1192193"/>
          </a:xfrm>
          <a:prstGeom prst="rect">
            <a:avLst/>
          </a:prstGeom>
        </p:spPr>
        <p:txBody>
          <a:bodyPr anchor="b">
            <a:normAutofit/>
          </a:bodyPr>
          <a:lstStyle>
            <a:lvl1pPr>
              <a:defRPr sz="5600" b="0" i="0">
                <a:solidFill>
                  <a:srgbClr val="004F91"/>
                </a:solidFill>
                <a:latin typeface="Gt america lt"/>
              </a:defRPr>
            </a:lvl1pPr>
          </a:lstStyle>
          <a:p>
            <a:r>
              <a:rPr lang="en-US" dirty="0"/>
              <a:t>Headline Here</a:t>
            </a:r>
          </a:p>
        </p:txBody>
      </p:sp>
      <p:sp>
        <p:nvSpPr>
          <p:cNvPr id="12" name="Picture Placeholder 2">
            <a:extLst>
              <a:ext uri="{FF2B5EF4-FFF2-40B4-BE49-F238E27FC236}">
                <a16:creationId xmlns:a16="http://schemas.microsoft.com/office/drawing/2014/main" id="{EC3F8096-C22F-4CDC-A8CC-1A2C5B38C8BC}"/>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spTree>
    <p:extLst>
      <p:ext uri="{BB962C8B-B14F-4D97-AF65-F5344CB8AC3E}">
        <p14:creationId xmlns:p14="http://schemas.microsoft.com/office/powerpoint/2010/main" val="20527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35AA6-F942-4F71-A537-B971B4A1719D}"/>
              </a:ext>
            </a:extLst>
          </p:cNvPr>
          <p:cNvSpPr/>
          <p:nvPr userDrawn="1"/>
        </p:nvSpPr>
        <p:spPr>
          <a:xfrm>
            <a:off x="9512301" y="0"/>
            <a:ext cx="5118099" cy="8229600"/>
          </a:xfrm>
          <a:prstGeom prst="rect">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BE3D2C8B-8D37-4DF1-8466-7EF4A192F8FE}"/>
              </a:ext>
            </a:extLst>
          </p:cNvPr>
          <p:cNvPicPr>
            <a:picLocks noChangeAspect="1"/>
          </p:cNvPicPr>
          <p:nvPr userDrawn="1"/>
        </p:nvPicPr>
        <p:blipFill>
          <a:blip r:embed="rId2"/>
          <a:srcRect/>
          <a:stretch/>
        </p:blipFill>
        <p:spPr>
          <a:xfrm>
            <a:off x="0" y="6616611"/>
            <a:ext cx="4381500" cy="1612989"/>
          </a:xfrm>
          <a:prstGeom prst="rect">
            <a:avLst/>
          </a:prstGeom>
        </p:spPr>
      </p:pic>
      <p:sp>
        <p:nvSpPr>
          <p:cNvPr id="7" name="Content Placeholder 2">
            <a:extLst>
              <a:ext uri="{FF2B5EF4-FFF2-40B4-BE49-F238E27FC236}">
                <a16:creationId xmlns:a16="http://schemas.microsoft.com/office/drawing/2014/main" id="{28F2660C-37F6-408A-A714-DFAD5E42528D}"/>
              </a:ext>
            </a:extLst>
          </p:cNvPr>
          <p:cNvSpPr>
            <a:spLocks noGrp="1"/>
          </p:cNvSpPr>
          <p:nvPr>
            <p:ph sz="half" idx="1"/>
          </p:nvPr>
        </p:nvSpPr>
        <p:spPr>
          <a:xfrm>
            <a:off x="0" y="1203848"/>
            <a:ext cx="8216900" cy="5323952"/>
          </a:xfrm>
          <a:prstGeom prst="rect">
            <a:avLst/>
          </a:prstGeom>
        </p:spPr>
        <p:txBody>
          <a:bodyPr/>
          <a:lstStyle>
            <a:lvl1pPr>
              <a:defRPr sz="2400" b="0" i="0">
                <a:solidFill>
                  <a:srgbClr val="004F91"/>
                </a:solidFill>
                <a:latin typeface="+mn-lt"/>
              </a:defRPr>
            </a:lvl1pPr>
            <a:lvl2pPr>
              <a:defRPr sz="1100" b="0" i="0">
                <a:solidFill>
                  <a:srgbClr val="004F91"/>
                </a:solidFill>
                <a:latin typeface="+mn-lt"/>
              </a:defRPr>
            </a:lvl2pPr>
            <a:lvl3pPr>
              <a:defRPr sz="1100" b="0" i="0">
                <a:solidFill>
                  <a:srgbClr val="004F91"/>
                </a:solidFill>
                <a:latin typeface="+mn-lt"/>
              </a:defRPr>
            </a:lvl3pPr>
            <a:lvl4pPr>
              <a:defRPr sz="1100" b="0" i="0">
                <a:solidFill>
                  <a:srgbClr val="004F91"/>
                </a:solidFill>
                <a:latin typeface="+mn-lt"/>
              </a:defRPr>
            </a:lvl4pPr>
            <a:lvl5pPr>
              <a:defRPr sz="1100" b="0" i="0">
                <a:solidFill>
                  <a:srgbClr val="004F9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5C9DD935-F6D7-4570-9F8B-A936021EC579}"/>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dirty="0">
                <a:solidFill>
                  <a:srgbClr val="004F91"/>
                </a:solidFill>
              </a:rPr>
              <a:t>Headline Here</a:t>
            </a:r>
          </a:p>
        </p:txBody>
      </p:sp>
      <p:sp>
        <p:nvSpPr>
          <p:cNvPr id="9" name="Text Placeholder 2">
            <a:extLst>
              <a:ext uri="{FF2B5EF4-FFF2-40B4-BE49-F238E27FC236}">
                <a16:creationId xmlns:a16="http://schemas.microsoft.com/office/drawing/2014/main" id="{BFE3C06D-FCD3-4E91-BB12-646525F8B936}"/>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2804600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DBF5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E3C1FB-8065-4A59-B20D-728A0B6AD6B6}"/>
              </a:ext>
            </a:extLst>
          </p:cNvPr>
          <p:cNvPicPr>
            <a:picLocks noChangeAspect="1"/>
          </p:cNvPicPr>
          <p:nvPr userDrawn="1"/>
        </p:nvPicPr>
        <p:blipFill>
          <a:blip r:embed="rId2"/>
          <a:srcRect/>
          <a:stretch/>
        </p:blipFill>
        <p:spPr>
          <a:xfrm>
            <a:off x="0" y="6616611"/>
            <a:ext cx="4381500" cy="1612989"/>
          </a:xfrm>
          <a:prstGeom prst="rect">
            <a:avLst/>
          </a:prstGeom>
        </p:spPr>
      </p:pic>
      <p:pic>
        <p:nvPicPr>
          <p:cNvPr id="9" name="Generic-USCC-PPT_Session-pattern-insightfulblue.png" descr="Generic-USCC-PPT_Session-pattern-insightfulblue.png">
            <a:extLst>
              <a:ext uri="{FF2B5EF4-FFF2-40B4-BE49-F238E27FC236}">
                <a16:creationId xmlns:a16="http://schemas.microsoft.com/office/drawing/2014/main" id="{AC38473C-9AAA-4EB9-83EF-500ABA8DEE1B}"/>
              </a:ext>
            </a:extLst>
          </p:cNvPr>
          <p:cNvPicPr>
            <a:picLocks noChangeAspect="1"/>
          </p:cNvPicPr>
          <p:nvPr userDrawn="1"/>
        </p:nvPicPr>
        <p:blipFill rotWithShape="1">
          <a:blip r:embed="rId3"/>
          <a:srcRect l="74991"/>
          <a:stretch/>
        </p:blipFill>
        <p:spPr>
          <a:xfrm>
            <a:off x="10972255" y="-1"/>
            <a:ext cx="3658146" cy="8229601"/>
          </a:xfrm>
          <a:prstGeom prst="rect">
            <a:avLst/>
          </a:prstGeom>
          <a:ln w="12700">
            <a:miter lim="400000"/>
          </a:ln>
        </p:spPr>
      </p:pic>
      <p:sp>
        <p:nvSpPr>
          <p:cNvPr id="10" name="Content Placeholder 2">
            <a:extLst>
              <a:ext uri="{FF2B5EF4-FFF2-40B4-BE49-F238E27FC236}">
                <a16:creationId xmlns:a16="http://schemas.microsoft.com/office/drawing/2014/main" id="{B94F2DE0-C2B8-4A95-8428-EEBB02502145}"/>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Tree>
    <p:extLst>
      <p:ext uri="{BB962C8B-B14F-4D97-AF65-F5344CB8AC3E}">
        <p14:creationId xmlns:p14="http://schemas.microsoft.com/office/powerpoint/2010/main" val="281296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1F5C"/>
        </a:solidFill>
        <a:effectLst/>
      </p:bgPr>
    </p:bg>
    <p:spTree>
      <p:nvGrpSpPr>
        <p:cNvPr id="1" name=""/>
        <p:cNvGrpSpPr/>
        <p:nvPr/>
      </p:nvGrpSpPr>
      <p:grpSpPr>
        <a:xfrm>
          <a:off x="0" y="0"/>
          <a:ext cx="0" cy="0"/>
          <a:chOff x="0" y="0"/>
          <a:chExt cx="0" cy="0"/>
        </a:xfrm>
      </p:grpSpPr>
      <p:pic>
        <p:nvPicPr>
          <p:cNvPr id="7" name="Picture 6" descr="A picture containing text, candelabrum, light, crosswalk&#10;&#10;Description automatically generated">
            <a:extLst>
              <a:ext uri="{FF2B5EF4-FFF2-40B4-BE49-F238E27FC236}">
                <a16:creationId xmlns:a16="http://schemas.microsoft.com/office/drawing/2014/main" id="{CE5412C1-6DC2-4196-9D83-5A7AF59F757C}"/>
              </a:ext>
            </a:extLst>
          </p:cNvPr>
          <p:cNvPicPr>
            <a:picLocks noChangeAspect="1"/>
          </p:cNvPicPr>
          <p:nvPr userDrawn="1"/>
        </p:nvPicPr>
        <p:blipFill>
          <a:blip r:embed="rId2"/>
          <a:stretch>
            <a:fillRect/>
          </a:stretch>
        </p:blipFill>
        <p:spPr>
          <a:xfrm>
            <a:off x="-1" y="0"/>
            <a:ext cx="14630401" cy="2743200"/>
          </a:xfrm>
          <a:prstGeom prst="rect">
            <a:avLst/>
          </a:prstGeom>
        </p:spPr>
      </p:pic>
      <p:pic>
        <p:nvPicPr>
          <p:cNvPr id="8" name="Picture 7">
            <a:extLst>
              <a:ext uri="{FF2B5EF4-FFF2-40B4-BE49-F238E27FC236}">
                <a16:creationId xmlns:a16="http://schemas.microsoft.com/office/drawing/2014/main" id="{5FFE13CD-0A3A-45BC-9F0A-2AE1F3DAE2A8}"/>
              </a:ext>
            </a:extLst>
          </p:cNvPr>
          <p:cNvPicPr>
            <a:picLocks noChangeAspect="1"/>
          </p:cNvPicPr>
          <p:nvPr userDrawn="1"/>
        </p:nvPicPr>
        <p:blipFill>
          <a:blip r:embed="rId3"/>
          <a:srcRect/>
          <a:stretch/>
        </p:blipFill>
        <p:spPr>
          <a:xfrm>
            <a:off x="1269221" y="2957343"/>
            <a:ext cx="12091959" cy="4451488"/>
          </a:xfrm>
          <a:prstGeom prst="rect">
            <a:avLst/>
          </a:prstGeom>
        </p:spPr>
      </p:pic>
    </p:spTree>
    <p:extLst>
      <p:ext uri="{BB962C8B-B14F-4D97-AF65-F5344CB8AC3E}">
        <p14:creationId xmlns:p14="http://schemas.microsoft.com/office/powerpoint/2010/main" val="25121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1F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4A13D0-BA78-4097-98A6-6642EB9477FE}"/>
              </a:ext>
            </a:extLst>
          </p:cNvPr>
          <p:cNvPicPr>
            <a:picLocks noChangeAspect="1"/>
          </p:cNvPicPr>
          <p:nvPr userDrawn="1"/>
        </p:nvPicPr>
        <p:blipFill>
          <a:blip r:embed="rId2"/>
          <a:srcRect/>
          <a:stretch/>
        </p:blipFill>
        <p:spPr>
          <a:xfrm>
            <a:off x="0" y="6662068"/>
            <a:ext cx="4258022" cy="1567532"/>
          </a:xfrm>
          <a:prstGeom prst="rect">
            <a:avLst/>
          </a:prstGeom>
        </p:spPr>
      </p:pic>
      <p:pic>
        <p:nvPicPr>
          <p:cNvPr id="10" name="Picture 9" descr="A picture containing text, candelabrum, light, crosswalk&#10;&#10;Description automatically generated">
            <a:extLst>
              <a:ext uri="{FF2B5EF4-FFF2-40B4-BE49-F238E27FC236}">
                <a16:creationId xmlns:a16="http://schemas.microsoft.com/office/drawing/2014/main" id="{F5747ADD-089B-4EA7-9132-EF9FE3C5A85D}"/>
              </a:ext>
            </a:extLst>
          </p:cNvPr>
          <p:cNvPicPr>
            <a:picLocks noChangeAspect="1"/>
          </p:cNvPicPr>
          <p:nvPr userDrawn="1"/>
        </p:nvPicPr>
        <p:blipFill>
          <a:blip r:embed="rId3"/>
          <a:stretch>
            <a:fillRect/>
          </a:stretch>
        </p:blipFill>
        <p:spPr>
          <a:xfrm>
            <a:off x="-1" y="0"/>
            <a:ext cx="14630401" cy="2743200"/>
          </a:xfrm>
          <a:prstGeom prst="rect">
            <a:avLst/>
          </a:prstGeom>
        </p:spPr>
      </p:pic>
      <p:sp>
        <p:nvSpPr>
          <p:cNvPr id="13" name="Title 1">
            <a:extLst>
              <a:ext uri="{FF2B5EF4-FFF2-40B4-BE49-F238E27FC236}">
                <a16:creationId xmlns:a16="http://schemas.microsoft.com/office/drawing/2014/main" id="{D32DBC5A-5262-45FD-9826-67A26F946F9E}"/>
              </a:ext>
            </a:extLst>
          </p:cNvPr>
          <p:cNvSpPr>
            <a:spLocks noGrp="1"/>
          </p:cNvSpPr>
          <p:nvPr>
            <p:ph type="title" hasCustomPrompt="1"/>
          </p:nvPr>
        </p:nvSpPr>
        <p:spPr>
          <a:xfrm>
            <a:off x="114100" y="2801670"/>
            <a:ext cx="12617450" cy="1187183"/>
          </a:xfrm>
          <a:prstGeom prst="rect">
            <a:avLst/>
          </a:prstGeom>
        </p:spPr>
        <p:txBody>
          <a:bodyPr anchor="b">
            <a:normAutofit/>
          </a:bodyPr>
          <a:lstStyle>
            <a:lvl1pPr>
              <a:defRPr sz="5600" b="0" i="0" baseline="0">
                <a:solidFill>
                  <a:srgbClr val="DBF5FF"/>
                </a:solidFill>
                <a:latin typeface="Gt america lt"/>
              </a:defRPr>
            </a:lvl1pPr>
          </a:lstStyle>
          <a:p>
            <a:r>
              <a:rPr lang="en-US" dirty="0"/>
              <a:t>Presentation Title</a:t>
            </a:r>
          </a:p>
        </p:txBody>
      </p:sp>
      <p:sp>
        <p:nvSpPr>
          <p:cNvPr id="14" name="Subtitle 2">
            <a:extLst>
              <a:ext uri="{FF2B5EF4-FFF2-40B4-BE49-F238E27FC236}">
                <a16:creationId xmlns:a16="http://schemas.microsoft.com/office/drawing/2014/main" id="{04C85E38-7C57-44DF-BF85-83D77D4557F8}"/>
              </a:ext>
            </a:extLst>
          </p:cNvPr>
          <p:cNvSpPr>
            <a:spLocks noGrp="1"/>
          </p:cNvSpPr>
          <p:nvPr>
            <p:ph type="subTitle" idx="1" hasCustomPrompt="1"/>
          </p:nvPr>
        </p:nvSpPr>
        <p:spPr>
          <a:xfrm>
            <a:off x="114100" y="4189598"/>
            <a:ext cx="12617450" cy="992981"/>
          </a:xfrm>
          <a:prstGeom prst="rect">
            <a:avLst/>
          </a:prstGeom>
        </p:spPr>
        <p:txBody>
          <a:bodyPr>
            <a:normAutofit/>
          </a:bodyPr>
          <a:lstStyle>
            <a:lvl1pPr marL="0" indent="0" algn="l">
              <a:buNone/>
              <a:defRPr sz="2400" b="0" i="0">
                <a:solidFill>
                  <a:srgbClr val="DBF5FF"/>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427105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1F5C"/>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91CEB24-4C16-4024-9007-C3DE9A1CC894}"/>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DBF5FF"/>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8" name="Title 1">
            <a:extLst>
              <a:ext uri="{FF2B5EF4-FFF2-40B4-BE49-F238E27FC236}">
                <a16:creationId xmlns:a16="http://schemas.microsoft.com/office/drawing/2014/main" id="{59BED562-55D0-43EB-B507-00B4965B45BD}"/>
              </a:ext>
            </a:extLst>
          </p:cNvPr>
          <p:cNvSpPr txBox="1">
            <a:spLocks/>
          </p:cNvSpPr>
          <p:nvPr userDrawn="1"/>
        </p:nvSpPr>
        <p:spPr>
          <a:xfrm>
            <a:off x="0" y="0"/>
            <a:ext cx="127315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r>
              <a:rPr lang="en-US" dirty="0">
                <a:solidFill>
                  <a:srgbClr val="DBF5FF"/>
                </a:solidFill>
              </a:rPr>
              <a:t>Headline</a:t>
            </a:r>
          </a:p>
        </p:txBody>
      </p:sp>
      <p:pic>
        <p:nvPicPr>
          <p:cNvPr id="9" name="Picture 8">
            <a:extLst>
              <a:ext uri="{FF2B5EF4-FFF2-40B4-BE49-F238E27FC236}">
                <a16:creationId xmlns:a16="http://schemas.microsoft.com/office/drawing/2014/main" id="{A977CAF7-00C4-439D-8290-F8E7F2B438F8}"/>
              </a:ext>
            </a:extLst>
          </p:cNvPr>
          <p:cNvPicPr>
            <a:picLocks noChangeAspect="1"/>
          </p:cNvPicPr>
          <p:nvPr userDrawn="1"/>
        </p:nvPicPr>
        <p:blipFill>
          <a:blip r:embed="rId2"/>
          <a:srcRect/>
          <a:stretch/>
        </p:blipFill>
        <p:spPr>
          <a:xfrm>
            <a:off x="0" y="6662068"/>
            <a:ext cx="4258022" cy="1567532"/>
          </a:xfrm>
          <a:prstGeom prst="rect">
            <a:avLst/>
          </a:prstGeom>
        </p:spPr>
      </p:pic>
    </p:spTree>
    <p:extLst>
      <p:ext uri="{BB962C8B-B14F-4D97-AF65-F5344CB8AC3E}">
        <p14:creationId xmlns:p14="http://schemas.microsoft.com/office/powerpoint/2010/main" val="327672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001F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E4ED4B-55A2-4B37-BB8C-CF2D9FF59E83}"/>
              </a:ext>
            </a:extLst>
          </p:cNvPr>
          <p:cNvPicPr>
            <a:picLocks noChangeAspect="1"/>
          </p:cNvPicPr>
          <p:nvPr userDrawn="1"/>
        </p:nvPicPr>
        <p:blipFill>
          <a:blip r:embed="rId2"/>
          <a:srcRect/>
          <a:stretch/>
        </p:blipFill>
        <p:spPr>
          <a:xfrm>
            <a:off x="0" y="6662068"/>
            <a:ext cx="4258022" cy="1567532"/>
          </a:xfrm>
          <a:prstGeom prst="rect">
            <a:avLst/>
          </a:prstGeom>
        </p:spPr>
      </p:pic>
      <p:sp>
        <p:nvSpPr>
          <p:cNvPr id="9" name="Title 1">
            <a:extLst>
              <a:ext uri="{FF2B5EF4-FFF2-40B4-BE49-F238E27FC236}">
                <a16:creationId xmlns:a16="http://schemas.microsoft.com/office/drawing/2014/main" id="{504C8579-6427-41DA-BC88-A1AB3EF1B1A1}"/>
              </a:ext>
            </a:extLst>
          </p:cNvPr>
          <p:cNvSpPr>
            <a:spLocks noGrp="1"/>
          </p:cNvSpPr>
          <p:nvPr>
            <p:ph type="title" hasCustomPrompt="1"/>
          </p:nvPr>
        </p:nvSpPr>
        <p:spPr>
          <a:xfrm>
            <a:off x="152400" y="159955"/>
            <a:ext cx="12617450" cy="1192193"/>
          </a:xfrm>
          <a:prstGeom prst="rect">
            <a:avLst/>
          </a:prstGeom>
        </p:spPr>
        <p:txBody>
          <a:bodyPr anchor="b">
            <a:normAutofit/>
          </a:bodyPr>
          <a:lstStyle>
            <a:lvl1pPr>
              <a:defRPr sz="5600" b="0" i="0">
                <a:solidFill>
                  <a:srgbClr val="DBF5FF"/>
                </a:solidFill>
                <a:latin typeface="Gt america lt"/>
              </a:defRPr>
            </a:lvl1pPr>
          </a:lstStyle>
          <a:p>
            <a:r>
              <a:rPr lang="en-US" dirty="0"/>
              <a:t>Headline Here</a:t>
            </a:r>
          </a:p>
        </p:txBody>
      </p:sp>
      <p:sp>
        <p:nvSpPr>
          <p:cNvPr id="10" name="Content Placeholder 2">
            <a:extLst>
              <a:ext uri="{FF2B5EF4-FFF2-40B4-BE49-F238E27FC236}">
                <a16:creationId xmlns:a16="http://schemas.microsoft.com/office/drawing/2014/main" id="{6407A70D-D8E3-4CB5-8ED8-07BAE7138BDF}"/>
              </a:ext>
            </a:extLst>
          </p:cNvPr>
          <p:cNvSpPr>
            <a:spLocks noGrp="1"/>
          </p:cNvSpPr>
          <p:nvPr>
            <p:ph sz="half" idx="1" hasCustomPrompt="1"/>
          </p:nvPr>
        </p:nvSpPr>
        <p:spPr>
          <a:xfrm>
            <a:off x="394496" y="2842551"/>
            <a:ext cx="4558504" cy="2669249"/>
          </a:xfrm>
          <a:prstGeom prst="rect">
            <a:avLst/>
          </a:prstGeom>
        </p:spPr>
        <p:txBody>
          <a:bodyPr>
            <a:normAutofit/>
          </a:bodyPr>
          <a:lstStyle>
            <a:lvl1pPr>
              <a:lnSpc>
                <a:spcPct val="100000"/>
              </a:lnSpc>
              <a:spcBef>
                <a:spcPts val="0"/>
              </a:spcBef>
              <a:defRPr sz="1100" b="0" i="0">
                <a:solidFill>
                  <a:srgbClr val="DBF5FF"/>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1" name="Subtitle 2">
            <a:extLst>
              <a:ext uri="{FF2B5EF4-FFF2-40B4-BE49-F238E27FC236}">
                <a16:creationId xmlns:a16="http://schemas.microsoft.com/office/drawing/2014/main" id="{0AFFFFB1-5867-4FE7-9E4C-41F316F2E916}"/>
              </a:ext>
            </a:extLst>
          </p:cNvPr>
          <p:cNvSpPr>
            <a:spLocks noGrp="1"/>
          </p:cNvSpPr>
          <p:nvPr>
            <p:ph type="subTitle" idx="13" hasCustomPrompt="1"/>
          </p:nvPr>
        </p:nvSpPr>
        <p:spPr>
          <a:xfrm>
            <a:off x="394496" y="1603822"/>
            <a:ext cx="4558504" cy="1069681"/>
          </a:xfrm>
          <a:prstGeom prst="rect">
            <a:avLst/>
          </a:prstGeom>
        </p:spPr>
        <p:txBody>
          <a:bodyPr anchor="b">
            <a:normAutofit/>
          </a:bodyPr>
          <a:lstStyle>
            <a:lvl1pPr marL="0" indent="0" algn="l">
              <a:buNone/>
              <a:defRPr sz="2400" b="0" i="0">
                <a:solidFill>
                  <a:srgbClr val="DBF5FF"/>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A6CB0690-8912-4980-AFA2-5672E4156BA0}"/>
              </a:ext>
            </a:extLst>
          </p:cNvPr>
          <p:cNvSpPr>
            <a:spLocks noGrp="1"/>
          </p:cNvSpPr>
          <p:nvPr>
            <p:ph sz="half" idx="14" hasCustomPrompt="1"/>
          </p:nvPr>
        </p:nvSpPr>
        <p:spPr>
          <a:xfrm>
            <a:off x="5169696" y="2842551"/>
            <a:ext cx="4558504" cy="2669249"/>
          </a:xfrm>
          <a:prstGeom prst="rect">
            <a:avLst/>
          </a:prstGeom>
        </p:spPr>
        <p:txBody>
          <a:bodyPr>
            <a:normAutofit/>
          </a:bodyPr>
          <a:lstStyle>
            <a:lvl1pPr>
              <a:lnSpc>
                <a:spcPct val="100000"/>
              </a:lnSpc>
              <a:spcBef>
                <a:spcPts val="0"/>
              </a:spcBef>
              <a:defRPr sz="1100" b="0" i="0">
                <a:solidFill>
                  <a:srgbClr val="DBF5FF"/>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C3AF861B-D1BC-4609-ACF3-BAAA6FEE687D}"/>
              </a:ext>
            </a:extLst>
          </p:cNvPr>
          <p:cNvSpPr txBox="1">
            <a:spLocks/>
          </p:cNvSpPr>
          <p:nvPr userDrawn="1"/>
        </p:nvSpPr>
        <p:spPr>
          <a:xfrm>
            <a:off x="51696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DBF5FF"/>
                </a:solidFill>
              </a:rPr>
              <a:t>Subtitle</a:t>
            </a:r>
          </a:p>
        </p:txBody>
      </p:sp>
      <p:sp>
        <p:nvSpPr>
          <p:cNvPr id="14" name="Content Placeholder 2">
            <a:extLst>
              <a:ext uri="{FF2B5EF4-FFF2-40B4-BE49-F238E27FC236}">
                <a16:creationId xmlns:a16="http://schemas.microsoft.com/office/drawing/2014/main" id="{7BCB001A-68FD-4445-8305-C98DE01DDA88}"/>
              </a:ext>
            </a:extLst>
          </p:cNvPr>
          <p:cNvSpPr>
            <a:spLocks noGrp="1"/>
          </p:cNvSpPr>
          <p:nvPr>
            <p:ph sz="half" idx="15" hasCustomPrompt="1"/>
          </p:nvPr>
        </p:nvSpPr>
        <p:spPr>
          <a:xfrm>
            <a:off x="9944896" y="2842551"/>
            <a:ext cx="4558504" cy="2669249"/>
          </a:xfrm>
          <a:prstGeom prst="rect">
            <a:avLst/>
          </a:prstGeom>
        </p:spPr>
        <p:txBody>
          <a:bodyPr>
            <a:normAutofit/>
          </a:bodyPr>
          <a:lstStyle>
            <a:lvl1pPr>
              <a:lnSpc>
                <a:spcPct val="100000"/>
              </a:lnSpc>
              <a:spcBef>
                <a:spcPts val="0"/>
              </a:spcBef>
              <a:defRPr sz="1100" b="0" i="0">
                <a:solidFill>
                  <a:srgbClr val="DBF5FF"/>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9F387240-9377-4F1B-9C0A-0089DB8C6BC9}"/>
              </a:ext>
            </a:extLst>
          </p:cNvPr>
          <p:cNvSpPr txBox="1">
            <a:spLocks/>
          </p:cNvSpPr>
          <p:nvPr userDrawn="1"/>
        </p:nvSpPr>
        <p:spPr>
          <a:xfrm>
            <a:off x="99448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DBF5FF"/>
                </a:solidFill>
              </a:rPr>
              <a:t>Subtitle</a:t>
            </a:r>
          </a:p>
        </p:txBody>
      </p:sp>
    </p:spTree>
    <p:extLst>
      <p:ext uri="{BB962C8B-B14F-4D97-AF65-F5344CB8AC3E}">
        <p14:creationId xmlns:p14="http://schemas.microsoft.com/office/powerpoint/2010/main" val="2440281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16754A-BBB7-40E6-B99F-FAD036AE0B32}"/>
              </a:ext>
            </a:extLst>
          </p:cNvPr>
          <p:cNvSpPr/>
          <p:nvPr userDrawn="1"/>
        </p:nvSpPr>
        <p:spPr>
          <a:xfrm>
            <a:off x="0" y="-7554"/>
            <a:ext cx="6809014" cy="8229599"/>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DB4B3DB-48F6-4022-BB06-4640C355017F}"/>
              </a:ext>
            </a:extLst>
          </p:cNvPr>
          <p:cNvPicPr>
            <a:picLocks noChangeAspect="1"/>
          </p:cNvPicPr>
          <p:nvPr userDrawn="1"/>
        </p:nvPicPr>
        <p:blipFill>
          <a:blip r:embed="rId2"/>
          <a:srcRect/>
          <a:stretch/>
        </p:blipFill>
        <p:spPr>
          <a:xfrm>
            <a:off x="0" y="6662068"/>
            <a:ext cx="4258022" cy="1567532"/>
          </a:xfrm>
          <a:prstGeom prst="rect">
            <a:avLst/>
          </a:prstGeom>
        </p:spPr>
      </p:pic>
      <p:sp>
        <p:nvSpPr>
          <p:cNvPr id="13" name="Content Placeholder 2">
            <a:extLst>
              <a:ext uri="{FF2B5EF4-FFF2-40B4-BE49-F238E27FC236}">
                <a16:creationId xmlns:a16="http://schemas.microsoft.com/office/drawing/2014/main" id="{9BF43C02-F0B0-40F9-891E-49873EC601CD}"/>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DBF5FF"/>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4" name="Title 1">
            <a:extLst>
              <a:ext uri="{FF2B5EF4-FFF2-40B4-BE49-F238E27FC236}">
                <a16:creationId xmlns:a16="http://schemas.microsoft.com/office/drawing/2014/main" id="{CAA4D5A9-4F55-450A-AB47-C3419302A54A}"/>
              </a:ext>
            </a:extLst>
          </p:cNvPr>
          <p:cNvSpPr>
            <a:spLocks noGrp="1"/>
          </p:cNvSpPr>
          <p:nvPr>
            <p:ph type="title" hasCustomPrompt="1"/>
          </p:nvPr>
        </p:nvSpPr>
        <p:spPr>
          <a:xfrm>
            <a:off x="0" y="7555"/>
            <a:ext cx="5181600" cy="1192193"/>
          </a:xfrm>
          <a:prstGeom prst="rect">
            <a:avLst/>
          </a:prstGeom>
        </p:spPr>
        <p:txBody>
          <a:bodyPr anchor="b">
            <a:normAutofit/>
          </a:bodyPr>
          <a:lstStyle>
            <a:lvl1pPr>
              <a:defRPr sz="5600" b="0" i="0">
                <a:solidFill>
                  <a:srgbClr val="DBF5FF"/>
                </a:solidFill>
                <a:latin typeface="Gt america lt"/>
              </a:defRPr>
            </a:lvl1pPr>
          </a:lstStyle>
          <a:p>
            <a:r>
              <a:rPr lang="en-US" dirty="0"/>
              <a:t>Headline Here</a:t>
            </a:r>
          </a:p>
        </p:txBody>
      </p:sp>
      <p:sp>
        <p:nvSpPr>
          <p:cNvPr id="15" name="Picture Placeholder 2">
            <a:extLst>
              <a:ext uri="{FF2B5EF4-FFF2-40B4-BE49-F238E27FC236}">
                <a16:creationId xmlns:a16="http://schemas.microsoft.com/office/drawing/2014/main" id="{C32CC748-1A9C-4B13-A0D0-D134EA3995FF}"/>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spTree>
    <p:extLst>
      <p:ext uri="{BB962C8B-B14F-4D97-AF65-F5344CB8AC3E}">
        <p14:creationId xmlns:p14="http://schemas.microsoft.com/office/powerpoint/2010/main" val="312605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BF5F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012A9F-5FA7-40E8-8D78-62A150AE7F10}"/>
              </a:ext>
            </a:extLst>
          </p:cNvPr>
          <p:cNvSpPr>
            <a:spLocks noGrp="1"/>
          </p:cNvSpPr>
          <p:nvPr>
            <p:ph type="title" hasCustomPrompt="1"/>
          </p:nvPr>
        </p:nvSpPr>
        <p:spPr>
          <a:xfrm>
            <a:off x="114100" y="2801670"/>
            <a:ext cx="12617450" cy="1187183"/>
          </a:xfrm>
          <a:prstGeom prst="rect">
            <a:avLst/>
          </a:prstGeom>
        </p:spPr>
        <p:txBody>
          <a:bodyPr anchor="b">
            <a:normAutofit/>
          </a:bodyPr>
          <a:lstStyle>
            <a:lvl1pPr>
              <a:defRPr sz="5600" b="0" i="0">
                <a:solidFill>
                  <a:schemeClr val="tx2"/>
                </a:solidFill>
                <a:latin typeface="Gt america lt"/>
              </a:defRPr>
            </a:lvl1pPr>
          </a:lstStyle>
          <a:p>
            <a:r>
              <a:rPr lang="en-US" dirty="0"/>
              <a:t>Presentation Title</a:t>
            </a:r>
          </a:p>
        </p:txBody>
      </p:sp>
      <p:pic>
        <p:nvPicPr>
          <p:cNvPr id="10" name="Picture 9">
            <a:extLst>
              <a:ext uri="{FF2B5EF4-FFF2-40B4-BE49-F238E27FC236}">
                <a16:creationId xmlns:a16="http://schemas.microsoft.com/office/drawing/2014/main" id="{83E9C53D-82AB-4CB6-89DF-DF9B5D4E3B74}"/>
              </a:ext>
            </a:extLst>
          </p:cNvPr>
          <p:cNvPicPr>
            <a:picLocks noChangeAspect="1"/>
          </p:cNvPicPr>
          <p:nvPr userDrawn="1"/>
        </p:nvPicPr>
        <p:blipFill>
          <a:blip r:embed="rId2"/>
          <a:srcRect/>
          <a:stretch/>
        </p:blipFill>
        <p:spPr>
          <a:xfrm>
            <a:off x="0" y="-1"/>
            <a:ext cx="14630400" cy="2743200"/>
          </a:xfrm>
          <a:prstGeom prst="rect">
            <a:avLst/>
          </a:prstGeom>
        </p:spPr>
      </p:pic>
      <p:sp>
        <p:nvSpPr>
          <p:cNvPr id="12" name="Subtitle 2">
            <a:extLst>
              <a:ext uri="{FF2B5EF4-FFF2-40B4-BE49-F238E27FC236}">
                <a16:creationId xmlns:a16="http://schemas.microsoft.com/office/drawing/2014/main" id="{033F2953-F43E-4929-A5FC-057FFE494683}"/>
              </a:ext>
            </a:extLst>
          </p:cNvPr>
          <p:cNvSpPr>
            <a:spLocks noGrp="1"/>
          </p:cNvSpPr>
          <p:nvPr>
            <p:ph type="subTitle" idx="1" hasCustomPrompt="1"/>
          </p:nvPr>
        </p:nvSpPr>
        <p:spPr>
          <a:xfrm>
            <a:off x="114100" y="4189598"/>
            <a:ext cx="12617450" cy="992981"/>
          </a:xfrm>
          <a:prstGeom prst="rect">
            <a:avLst/>
          </a:prstGeom>
        </p:spPr>
        <p:txBody>
          <a:bodyPr>
            <a:normAutofit/>
          </a:bodyPr>
          <a:lstStyle>
            <a:lvl1pPr marL="0" indent="0" algn="l">
              <a:buNone/>
              <a:defRPr sz="2400" b="0" i="0">
                <a:solidFill>
                  <a:srgbClr val="003B5C"/>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3" name="Picture 12">
            <a:extLst>
              <a:ext uri="{FF2B5EF4-FFF2-40B4-BE49-F238E27FC236}">
                <a16:creationId xmlns:a16="http://schemas.microsoft.com/office/drawing/2014/main" id="{2FA1CC9C-760E-4A2A-BC74-0A00C12E400B}"/>
              </a:ext>
            </a:extLst>
          </p:cNvPr>
          <p:cNvPicPr>
            <a:picLocks noChangeAspect="1"/>
          </p:cNvPicPr>
          <p:nvPr userDrawn="1"/>
        </p:nvPicPr>
        <p:blipFill>
          <a:blip r:embed="rId3"/>
          <a:srcRect/>
          <a:stretch/>
        </p:blipFill>
        <p:spPr>
          <a:xfrm>
            <a:off x="0" y="6616611"/>
            <a:ext cx="4381500" cy="1612989"/>
          </a:xfrm>
          <a:prstGeom prst="rect">
            <a:avLst/>
          </a:prstGeom>
        </p:spPr>
      </p:pic>
    </p:spTree>
    <p:extLst>
      <p:ext uri="{BB962C8B-B14F-4D97-AF65-F5344CB8AC3E}">
        <p14:creationId xmlns:p14="http://schemas.microsoft.com/office/powerpoint/2010/main" val="116046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DBF5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8F05DD-A119-41D2-99BA-542C4FB0A74A}"/>
              </a:ext>
            </a:extLst>
          </p:cNvPr>
          <p:cNvPicPr>
            <a:picLocks noChangeAspect="1"/>
          </p:cNvPicPr>
          <p:nvPr userDrawn="1"/>
        </p:nvPicPr>
        <p:blipFill>
          <a:blip r:embed="rId2"/>
          <a:srcRect/>
          <a:stretch/>
        </p:blipFill>
        <p:spPr>
          <a:xfrm>
            <a:off x="0" y="6616611"/>
            <a:ext cx="4381500" cy="1612989"/>
          </a:xfrm>
          <a:prstGeom prst="rect">
            <a:avLst/>
          </a:prstGeom>
        </p:spPr>
      </p:pic>
      <p:sp>
        <p:nvSpPr>
          <p:cNvPr id="7" name="Rectangle 6">
            <a:extLst>
              <a:ext uri="{FF2B5EF4-FFF2-40B4-BE49-F238E27FC236}">
                <a16:creationId xmlns:a16="http://schemas.microsoft.com/office/drawing/2014/main" id="{D94BA083-692E-4FA7-8DC4-7A41B949B20C}"/>
              </a:ext>
            </a:extLst>
          </p:cNvPr>
          <p:cNvSpPr/>
          <p:nvPr userDrawn="1"/>
        </p:nvSpPr>
        <p:spPr>
          <a:xfrm>
            <a:off x="9512301" y="0"/>
            <a:ext cx="5118099" cy="8229600"/>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Content Placeholder 2">
            <a:extLst>
              <a:ext uri="{FF2B5EF4-FFF2-40B4-BE49-F238E27FC236}">
                <a16:creationId xmlns:a16="http://schemas.microsoft.com/office/drawing/2014/main" id="{BFE53A32-F373-4748-A917-58157E313F11}"/>
              </a:ext>
            </a:extLst>
          </p:cNvPr>
          <p:cNvSpPr>
            <a:spLocks noGrp="1"/>
          </p:cNvSpPr>
          <p:nvPr>
            <p:ph sz="half" idx="1"/>
          </p:nvPr>
        </p:nvSpPr>
        <p:spPr>
          <a:xfrm>
            <a:off x="0" y="1203848"/>
            <a:ext cx="8216900" cy="5323952"/>
          </a:xfrm>
          <a:prstGeom prst="rect">
            <a:avLst/>
          </a:prstGeom>
        </p:spPr>
        <p:txBody>
          <a:bodyPr/>
          <a:lstStyle>
            <a:lvl1pPr>
              <a:defRPr sz="2400" b="0" i="0">
                <a:solidFill>
                  <a:srgbClr val="004F91"/>
                </a:solidFill>
                <a:latin typeface="+mn-lt"/>
              </a:defRPr>
            </a:lvl1pPr>
            <a:lvl2pPr>
              <a:defRPr sz="1100" b="0" i="0">
                <a:solidFill>
                  <a:srgbClr val="004F91"/>
                </a:solidFill>
                <a:latin typeface="+mn-lt"/>
              </a:defRPr>
            </a:lvl2pPr>
            <a:lvl3pPr>
              <a:defRPr sz="1100" b="0" i="0">
                <a:solidFill>
                  <a:srgbClr val="004F91"/>
                </a:solidFill>
                <a:latin typeface="+mn-lt"/>
              </a:defRPr>
            </a:lvl3pPr>
            <a:lvl4pPr>
              <a:defRPr sz="1100" b="0" i="0">
                <a:solidFill>
                  <a:srgbClr val="004F91"/>
                </a:solidFill>
                <a:latin typeface="+mn-lt"/>
              </a:defRPr>
            </a:lvl4pPr>
            <a:lvl5pPr>
              <a:defRPr sz="1100" b="0" i="0">
                <a:solidFill>
                  <a:srgbClr val="004F9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16880716-CFC4-4A75-AEBB-758F324506A7}"/>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dirty="0">
                <a:solidFill>
                  <a:srgbClr val="004F91"/>
                </a:solidFill>
              </a:rPr>
              <a:t>Headline Here</a:t>
            </a:r>
          </a:p>
        </p:txBody>
      </p:sp>
      <p:sp>
        <p:nvSpPr>
          <p:cNvPr id="11" name="Text Placeholder 2">
            <a:extLst>
              <a:ext uri="{FF2B5EF4-FFF2-40B4-BE49-F238E27FC236}">
                <a16:creationId xmlns:a16="http://schemas.microsoft.com/office/drawing/2014/main" id="{C2813B71-BB78-4E86-8ABB-E81104BBDE83}"/>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1137077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1F5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28257-CF10-4D68-AB68-4476546E0333}"/>
              </a:ext>
            </a:extLst>
          </p:cNvPr>
          <p:cNvPicPr>
            <a:picLocks noChangeAspect="1"/>
          </p:cNvPicPr>
          <p:nvPr userDrawn="1"/>
        </p:nvPicPr>
        <p:blipFill>
          <a:blip r:embed="rId2"/>
          <a:srcRect/>
          <a:stretch/>
        </p:blipFill>
        <p:spPr>
          <a:xfrm>
            <a:off x="0" y="6662068"/>
            <a:ext cx="4258022" cy="1567532"/>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C866E31B-7D82-4FDC-8BE3-4F94899132C6}"/>
              </a:ext>
            </a:extLst>
          </p:cNvPr>
          <p:cNvPicPr>
            <a:picLocks noChangeAspect="1"/>
          </p:cNvPicPr>
          <p:nvPr userDrawn="1"/>
        </p:nvPicPr>
        <p:blipFill rotWithShape="1">
          <a:blip r:embed="rId3"/>
          <a:srcRect l="75000"/>
          <a:stretch/>
        </p:blipFill>
        <p:spPr>
          <a:xfrm>
            <a:off x="10960100" y="-1"/>
            <a:ext cx="3670300" cy="8258175"/>
          </a:xfrm>
          <a:prstGeom prst="rect">
            <a:avLst/>
          </a:prstGeom>
        </p:spPr>
      </p:pic>
      <p:sp>
        <p:nvSpPr>
          <p:cNvPr id="7" name="Content Placeholder 2">
            <a:extLst>
              <a:ext uri="{FF2B5EF4-FFF2-40B4-BE49-F238E27FC236}">
                <a16:creationId xmlns:a16="http://schemas.microsoft.com/office/drawing/2014/main" id="{5A6ED32A-D721-4A9C-94B8-D43447342839}"/>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DBF5FF"/>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Tree>
    <p:extLst>
      <p:ext uri="{BB962C8B-B14F-4D97-AF65-F5344CB8AC3E}">
        <p14:creationId xmlns:p14="http://schemas.microsoft.com/office/powerpoint/2010/main" val="156597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DBF5FF"/>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2496AF6-78F6-4295-9C2B-5DAA7A08F1F5}"/>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2" name="Title 1">
            <a:extLst>
              <a:ext uri="{FF2B5EF4-FFF2-40B4-BE49-F238E27FC236}">
                <a16:creationId xmlns:a16="http://schemas.microsoft.com/office/drawing/2014/main" id="{1D1B6A3D-2FF9-442B-8C7F-B733F1D9FA4A}"/>
              </a:ext>
            </a:extLst>
          </p:cNvPr>
          <p:cNvSpPr txBox="1">
            <a:spLocks/>
          </p:cNvSpPr>
          <p:nvPr userDrawn="1"/>
        </p:nvSpPr>
        <p:spPr>
          <a:xfrm>
            <a:off x="114100" y="0"/>
            <a:ext cx="126174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r>
              <a:rPr lang="en-US" dirty="0"/>
              <a:t>Headline</a:t>
            </a:r>
          </a:p>
        </p:txBody>
      </p:sp>
      <p:pic>
        <p:nvPicPr>
          <p:cNvPr id="15" name="Picture 14">
            <a:extLst>
              <a:ext uri="{FF2B5EF4-FFF2-40B4-BE49-F238E27FC236}">
                <a16:creationId xmlns:a16="http://schemas.microsoft.com/office/drawing/2014/main" id="{8D290201-B2AE-45F1-81EE-7506B7E08D66}"/>
              </a:ext>
            </a:extLst>
          </p:cNvPr>
          <p:cNvPicPr>
            <a:picLocks noChangeAspect="1"/>
          </p:cNvPicPr>
          <p:nvPr userDrawn="1"/>
        </p:nvPicPr>
        <p:blipFill>
          <a:blip r:embed="rId2"/>
          <a:srcRect/>
          <a:stretch/>
        </p:blipFill>
        <p:spPr>
          <a:xfrm>
            <a:off x="0" y="6616611"/>
            <a:ext cx="4381500" cy="1612989"/>
          </a:xfrm>
          <a:prstGeom prst="rect">
            <a:avLst/>
          </a:prstGeom>
        </p:spPr>
      </p:pic>
    </p:spTree>
    <p:extLst>
      <p:ext uri="{BB962C8B-B14F-4D97-AF65-F5344CB8AC3E}">
        <p14:creationId xmlns:p14="http://schemas.microsoft.com/office/powerpoint/2010/main" val="320942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DBF5F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AB9BBBA-B7C5-4633-A2DF-16C19FF512C4}"/>
              </a:ext>
            </a:extLst>
          </p:cNvPr>
          <p:cNvSpPr>
            <a:spLocks noGrp="1"/>
          </p:cNvSpPr>
          <p:nvPr>
            <p:ph type="title" hasCustomPrompt="1"/>
          </p:nvPr>
        </p:nvSpPr>
        <p:spPr>
          <a:xfrm>
            <a:off x="0" y="7555"/>
            <a:ext cx="12617450" cy="1192193"/>
          </a:xfrm>
          <a:prstGeom prst="rect">
            <a:avLst/>
          </a:prstGeom>
        </p:spPr>
        <p:txBody>
          <a:bodyPr anchor="b">
            <a:normAutofit/>
          </a:bodyPr>
          <a:lstStyle>
            <a:lvl1pPr>
              <a:defRPr sz="5600" b="0" i="0">
                <a:solidFill>
                  <a:srgbClr val="003B5C"/>
                </a:solidFill>
                <a:latin typeface="Gt america lt"/>
              </a:defRPr>
            </a:lvl1pPr>
          </a:lstStyle>
          <a:p>
            <a:r>
              <a:rPr lang="en-US" dirty="0"/>
              <a:t>Headline Here</a:t>
            </a:r>
          </a:p>
        </p:txBody>
      </p:sp>
      <p:sp>
        <p:nvSpPr>
          <p:cNvPr id="4" name="Content Placeholder 2">
            <a:extLst>
              <a:ext uri="{FF2B5EF4-FFF2-40B4-BE49-F238E27FC236}">
                <a16:creationId xmlns:a16="http://schemas.microsoft.com/office/drawing/2014/main" id="{18AE47FF-543A-4B88-B5B0-3463BBFC88B9}"/>
              </a:ext>
            </a:extLst>
          </p:cNvPr>
          <p:cNvSpPr>
            <a:spLocks noGrp="1"/>
          </p:cNvSpPr>
          <p:nvPr>
            <p:ph sz="half" idx="1" hasCustomPrompt="1"/>
          </p:nvPr>
        </p:nvSpPr>
        <p:spPr>
          <a:xfrm>
            <a:off x="242096" y="2690151"/>
            <a:ext cx="4558504" cy="2669249"/>
          </a:xfrm>
          <a:prstGeom prst="rect">
            <a:avLst/>
          </a:prstGeom>
        </p:spPr>
        <p:txBody>
          <a:bodyPr>
            <a:normAutofit/>
          </a:bodyPr>
          <a:lstStyle>
            <a:lvl1pPr>
              <a:lnSpc>
                <a:spcPct val="100000"/>
              </a:lnSpc>
              <a:spcBef>
                <a:spcPts val="0"/>
              </a:spcBef>
              <a:defRPr sz="1100" b="0" i="0">
                <a:solidFill>
                  <a:srgbClr val="003B5C"/>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7" name="Subtitle 2">
            <a:extLst>
              <a:ext uri="{FF2B5EF4-FFF2-40B4-BE49-F238E27FC236}">
                <a16:creationId xmlns:a16="http://schemas.microsoft.com/office/drawing/2014/main" id="{8D15040D-EC0F-4E5E-96AE-0D18747FDBAE}"/>
              </a:ext>
            </a:extLst>
          </p:cNvPr>
          <p:cNvSpPr>
            <a:spLocks noGrp="1"/>
          </p:cNvSpPr>
          <p:nvPr>
            <p:ph type="subTitle" idx="13" hasCustomPrompt="1"/>
          </p:nvPr>
        </p:nvSpPr>
        <p:spPr>
          <a:xfrm>
            <a:off x="242096" y="1451422"/>
            <a:ext cx="4558504" cy="1069681"/>
          </a:xfrm>
          <a:prstGeom prst="rect">
            <a:avLst/>
          </a:prstGeom>
        </p:spPr>
        <p:txBody>
          <a:bodyPr anchor="b">
            <a:normAutofit/>
          </a:bodyPr>
          <a:lstStyle>
            <a:lvl1pPr marL="0" indent="0" algn="l">
              <a:buNone/>
              <a:defRPr sz="2400" b="0" i="0">
                <a:solidFill>
                  <a:srgbClr val="003B5C"/>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AF3D5786-7468-41DC-AE8B-F5019C09FFB9}"/>
              </a:ext>
            </a:extLst>
          </p:cNvPr>
          <p:cNvSpPr>
            <a:spLocks noGrp="1"/>
          </p:cNvSpPr>
          <p:nvPr>
            <p:ph sz="half" idx="14" hasCustomPrompt="1"/>
          </p:nvPr>
        </p:nvSpPr>
        <p:spPr>
          <a:xfrm>
            <a:off x="5017296" y="2690151"/>
            <a:ext cx="4558504" cy="2669249"/>
          </a:xfrm>
          <a:prstGeom prst="rect">
            <a:avLst/>
          </a:prstGeom>
        </p:spPr>
        <p:txBody>
          <a:bodyPr>
            <a:normAutofit/>
          </a:bodyPr>
          <a:lstStyle>
            <a:lvl1pPr>
              <a:lnSpc>
                <a:spcPct val="100000"/>
              </a:lnSpc>
              <a:spcBef>
                <a:spcPts val="0"/>
              </a:spcBef>
              <a:defRPr sz="1100" b="0" i="0">
                <a:solidFill>
                  <a:srgbClr val="003B5C"/>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8684710F-6534-4AEF-96EC-CC66BCF69602}"/>
              </a:ext>
            </a:extLst>
          </p:cNvPr>
          <p:cNvSpPr txBox="1">
            <a:spLocks/>
          </p:cNvSpPr>
          <p:nvPr userDrawn="1"/>
        </p:nvSpPr>
        <p:spPr>
          <a:xfrm>
            <a:off x="5017296" y="14514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Subtitle</a:t>
            </a:r>
            <a:endParaRPr lang="en-US" dirty="0"/>
          </a:p>
        </p:txBody>
      </p:sp>
      <p:sp>
        <p:nvSpPr>
          <p:cNvPr id="14" name="Content Placeholder 2">
            <a:extLst>
              <a:ext uri="{FF2B5EF4-FFF2-40B4-BE49-F238E27FC236}">
                <a16:creationId xmlns:a16="http://schemas.microsoft.com/office/drawing/2014/main" id="{CA54D7FE-F473-4891-9979-DE2F8ABB270A}"/>
              </a:ext>
            </a:extLst>
          </p:cNvPr>
          <p:cNvSpPr>
            <a:spLocks noGrp="1"/>
          </p:cNvSpPr>
          <p:nvPr>
            <p:ph sz="half" idx="15" hasCustomPrompt="1"/>
          </p:nvPr>
        </p:nvSpPr>
        <p:spPr>
          <a:xfrm>
            <a:off x="9792496" y="2690151"/>
            <a:ext cx="4558504" cy="2669249"/>
          </a:xfrm>
          <a:prstGeom prst="rect">
            <a:avLst/>
          </a:prstGeom>
        </p:spPr>
        <p:txBody>
          <a:bodyPr>
            <a:normAutofit/>
          </a:bodyPr>
          <a:lstStyle>
            <a:lvl1pPr>
              <a:lnSpc>
                <a:spcPct val="100000"/>
              </a:lnSpc>
              <a:spcBef>
                <a:spcPts val="0"/>
              </a:spcBef>
              <a:defRPr sz="1100" b="0" i="0">
                <a:solidFill>
                  <a:srgbClr val="003B5C"/>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6CCAC457-51FE-4FDA-8D19-473041877A0D}"/>
              </a:ext>
            </a:extLst>
          </p:cNvPr>
          <p:cNvSpPr txBox="1">
            <a:spLocks/>
          </p:cNvSpPr>
          <p:nvPr userDrawn="1"/>
        </p:nvSpPr>
        <p:spPr>
          <a:xfrm>
            <a:off x="9792496" y="14514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Subtitle</a:t>
            </a:r>
            <a:endParaRPr lang="en-US" dirty="0"/>
          </a:p>
        </p:txBody>
      </p:sp>
      <p:pic>
        <p:nvPicPr>
          <p:cNvPr id="16" name="Picture 15">
            <a:extLst>
              <a:ext uri="{FF2B5EF4-FFF2-40B4-BE49-F238E27FC236}">
                <a16:creationId xmlns:a16="http://schemas.microsoft.com/office/drawing/2014/main" id="{C8DE3236-6321-4AD4-813F-026D5D3C464D}"/>
              </a:ext>
            </a:extLst>
          </p:cNvPr>
          <p:cNvPicPr>
            <a:picLocks noChangeAspect="1"/>
          </p:cNvPicPr>
          <p:nvPr userDrawn="1"/>
        </p:nvPicPr>
        <p:blipFill>
          <a:blip r:embed="rId2"/>
          <a:srcRect/>
          <a:stretch/>
        </p:blipFill>
        <p:spPr>
          <a:xfrm>
            <a:off x="0" y="6616611"/>
            <a:ext cx="4381500" cy="1612989"/>
          </a:xfrm>
          <a:prstGeom prst="rect">
            <a:avLst/>
          </a:prstGeom>
        </p:spPr>
      </p:pic>
    </p:spTree>
    <p:extLst>
      <p:ext uri="{BB962C8B-B14F-4D97-AF65-F5344CB8AC3E}">
        <p14:creationId xmlns:p14="http://schemas.microsoft.com/office/powerpoint/2010/main" val="49472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234D80-F162-4444-90AC-C027D214E383}"/>
              </a:ext>
            </a:extLst>
          </p:cNvPr>
          <p:cNvSpPr/>
          <p:nvPr userDrawn="1"/>
        </p:nvSpPr>
        <p:spPr>
          <a:xfrm>
            <a:off x="5443" y="-7554"/>
            <a:ext cx="6809014" cy="8229599"/>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 name="Picture Placeholder 2">
            <a:extLst>
              <a:ext uri="{FF2B5EF4-FFF2-40B4-BE49-F238E27FC236}">
                <a16:creationId xmlns:a16="http://schemas.microsoft.com/office/drawing/2014/main" id="{2921C1C2-4E46-4F17-A971-951C9AA8442F}"/>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pic>
        <p:nvPicPr>
          <p:cNvPr id="10" name="Picture 9">
            <a:extLst>
              <a:ext uri="{FF2B5EF4-FFF2-40B4-BE49-F238E27FC236}">
                <a16:creationId xmlns:a16="http://schemas.microsoft.com/office/drawing/2014/main" id="{CBFB50A0-3AD9-4670-80E0-716B369FA0A6}"/>
              </a:ext>
            </a:extLst>
          </p:cNvPr>
          <p:cNvPicPr>
            <a:picLocks noChangeAspect="1"/>
          </p:cNvPicPr>
          <p:nvPr userDrawn="1"/>
        </p:nvPicPr>
        <p:blipFill>
          <a:blip r:embed="rId2"/>
          <a:srcRect/>
          <a:stretch/>
        </p:blipFill>
        <p:spPr>
          <a:xfrm>
            <a:off x="0" y="6616611"/>
            <a:ext cx="4381500" cy="1612989"/>
          </a:xfrm>
          <a:prstGeom prst="rect">
            <a:avLst/>
          </a:prstGeom>
        </p:spPr>
      </p:pic>
      <p:sp>
        <p:nvSpPr>
          <p:cNvPr id="11" name="Content Placeholder 2">
            <a:extLst>
              <a:ext uri="{FF2B5EF4-FFF2-40B4-BE49-F238E27FC236}">
                <a16:creationId xmlns:a16="http://schemas.microsoft.com/office/drawing/2014/main" id="{11C5DE34-BE08-4832-A3A6-4C716B357549}"/>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4" name="Title 1">
            <a:extLst>
              <a:ext uri="{FF2B5EF4-FFF2-40B4-BE49-F238E27FC236}">
                <a16:creationId xmlns:a16="http://schemas.microsoft.com/office/drawing/2014/main" id="{CC62DE93-D353-456B-9076-0DF48A66BA0C}"/>
              </a:ext>
            </a:extLst>
          </p:cNvPr>
          <p:cNvSpPr>
            <a:spLocks noGrp="1"/>
          </p:cNvSpPr>
          <p:nvPr>
            <p:ph type="title" hasCustomPrompt="1"/>
          </p:nvPr>
        </p:nvSpPr>
        <p:spPr>
          <a:xfrm>
            <a:off x="0" y="7555"/>
            <a:ext cx="5156200" cy="1192193"/>
          </a:xfrm>
          <a:prstGeom prst="rect">
            <a:avLst/>
          </a:prstGeom>
        </p:spPr>
        <p:txBody>
          <a:bodyPr anchor="b">
            <a:normAutofit/>
          </a:bodyPr>
          <a:lstStyle>
            <a:lvl1pPr>
              <a:defRPr sz="5600" b="0" i="0">
                <a:solidFill>
                  <a:srgbClr val="003B5C"/>
                </a:solidFill>
                <a:latin typeface="Gt america lt"/>
              </a:defRPr>
            </a:lvl1pPr>
          </a:lstStyle>
          <a:p>
            <a:r>
              <a:rPr lang="en-US" dirty="0"/>
              <a:t>Headline Here</a:t>
            </a:r>
          </a:p>
        </p:txBody>
      </p:sp>
    </p:spTree>
    <p:extLst>
      <p:ext uri="{BB962C8B-B14F-4D97-AF65-F5344CB8AC3E}">
        <p14:creationId xmlns:p14="http://schemas.microsoft.com/office/powerpoint/2010/main" val="328992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DBF5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B4B63-C028-BF4E-BDA4-CD7FD21632A3}"/>
              </a:ext>
            </a:extLst>
          </p:cNvPr>
          <p:cNvSpPr>
            <a:spLocks noGrp="1"/>
          </p:cNvSpPr>
          <p:nvPr>
            <p:ph sz="half" idx="1"/>
          </p:nvPr>
        </p:nvSpPr>
        <p:spPr>
          <a:xfrm>
            <a:off x="0" y="1203848"/>
            <a:ext cx="8216900" cy="5323952"/>
          </a:xfrm>
          <a:prstGeom prst="rect">
            <a:avLst/>
          </a:prstGeom>
        </p:spPr>
        <p:txBody>
          <a:bodyPr/>
          <a:lstStyle>
            <a:lvl1pPr>
              <a:defRPr sz="2400" b="0" i="0">
                <a:solidFill>
                  <a:srgbClr val="003B5C"/>
                </a:solidFill>
                <a:latin typeface="+mn-lt"/>
              </a:defRPr>
            </a:lvl1pPr>
            <a:lvl2pPr>
              <a:defRPr sz="1100" b="0" i="0">
                <a:solidFill>
                  <a:srgbClr val="003B5C"/>
                </a:solidFill>
                <a:latin typeface="+mn-lt"/>
              </a:defRPr>
            </a:lvl2pPr>
            <a:lvl3pPr>
              <a:defRPr sz="1100" b="0" i="0">
                <a:solidFill>
                  <a:srgbClr val="003B5C"/>
                </a:solidFill>
                <a:latin typeface="+mn-lt"/>
              </a:defRPr>
            </a:lvl3pPr>
            <a:lvl4pPr>
              <a:defRPr sz="1100" b="0" i="0">
                <a:solidFill>
                  <a:srgbClr val="003B5C"/>
                </a:solidFill>
                <a:latin typeface="+mn-lt"/>
              </a:defRPr>
            </a:lvl4pPr>
            <a:lvl5pPr>
              <a:defRPr sz="1100" b="0" i="0">
                <a:solidFill>
                  <a:srgbClr val="003B5C"/>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81C73271-B753-425C-886A-4C621228A48E}"/>
              </a:ext>
            </a:extLst>
          </p:cNvPr>
          <p:cNvSpPr/>
          <p:nvPr userDrawn="1"/>
        </p:nvSpPr>
        <p:spPr>
          <a:xfrm>
            <a:off x="9512301" y="0"/>
            <a:ext cx="5118100" cy="8229600"/>
          </a:xfrm>
          <a:prstGeom prst="rect">
            <a:avLst/>
          </a:prstGeom>
          <a:solidFill>
            <a:srgbClr val="EB16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Title 1">
            <a:extLst>
              <a:ext uri="{FF2B5EF4-FFF2-40B4-BE49-F238E27FC236}">
                <a16:creationId xmlns:a16="http://schemas.microsoft.com/office/drawing/2014/main" id="{BF4AC3BB-0D3E-4884-BBE9-AF1C4F90D163}"/>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dirty="0">
                <a:solidFill>
                  <a:srgbClr val="003B5C"/>
                </a:solidFill>
              </a:rPr>
              <a:t>Headline Here</a:t>
            </a:r>
          </a:p>
        </p:txBody>
      </p:sp>
      <p:pic>
        <p:nvPicPr>
          <p:cNvPr id="12" name="Picture 11">
            <a:extLst>
              <a:ext uri="{FF2B5EF4-FFF2-40B4-BE49-F238E27FC236}">
                <a16:creationId xmlns:a16="http://schemas.microsoft.com/office/drawing/2014/main" id="{A52742A1-38E7-41BC-8606-E45EE30A21AA}"/>
              </a:ext>
            </a:extLst>
          </p:cNvPr>
          <p:cNvPicPr>
            <a:picLocks noChangeAspect="1"/>
          </p:cNvPicPr>
          <p:nvPr userDrawn="1"/>
        </p:nvPicPr>
        <p:blipFill>
          <a:blip r:embed="rId2"/>
          <a:srcRect/>
          <a:stretch/>
        </p:blipFill>
        <p:spPr>
          <a:xfrm>
            <a:off x="0" y="6616611"/>
            <a:ext cx="4381500" cy="1612989"/>
          </a:xfrm>
          <a:prstGeom prst="rect">
            <a:avLst/>
          </a:prstGeom>
        </p:spPr>
      </p:pic>
      <p:sp>
        <p:nvSpPr>
          <p:cNvPr id="13" name="Text Placeholder 2">
            <a:extLst>
              <a:ext uri="{FF2B5EF4-FFF2-40B4-BE49-F238E27FC236}">
                <a16:creationId xmlns:a16="http://schemas.microsoft.com/office/drawing/2014/main" id="{B47B0E80-C246-4276-8C9C-E4880DAAC719}"/>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421905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DBF5FF"/>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EA554B-9679-4518-AD53-1F2431B02C53}"/>
              </a:ext>
            </a:extLst>
          </p:cNvPr>
          <p:cNvPicPr>
            <a:picLocks noChangeAspect="1"/>
          </p:cNvPicPr>
          <p:nvPr userDrawn="1"/>
        </p:nvPicPr>
        <p:blipFill>
          <a:blip r:embed="rId2"/>
          <a:srcRect/>
          <a:stretch/>
        </p:blipFill>
        <p:spPr>
          <a:xfrm>
            <a:off x="10972798" y="-1"/>
            <a:ext cx="3657602" cy="8229601"/>
          </a:xfrm>
          <a:prstGeom prst="rect">
            <a:avLst/>
          </a:prstGeom>
        </p:spPr>
      </p:pic>
      <p:sp>
        <p:nvSpPr>
          <p:cNvPr id="13" name="Content Placeholder 2">
            <a:extLst>
              <a:ext uri="{FF2B5EF4-FFF2-40B4-BE49-F238E27FC236}">
                <a16:creationId xmlns:a16="http://schemas.microsoft.com/office/drawing/2014/main" id="{5CC7FDBD-B205-4DF7-AB63-5DB2CD07A85B}"/>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pic>
        <p:nvPicPr>
          <p:cNvPr id="16" name="Picture 15">
            <a:extLst>
              <a:ext uri="{FF2B5EF4-FFF2-40B4-BE49-F238E27FC236}">
                <a16:creationId xmlns:a16="http://schemas.microsoft.com/office/drawing/2014/main" id="{8B2BFC59-8366-4710-B72B-3B9EB6216080}"/>
              </a:ext>
            </a:extLst>
          </p:cNvPr>
          <p:cNvPicPr>
            <a:picLocks noChangeAspect="1"/>
          </p:cNvPicPr>
          <p:nvPr userDrawn="1"/>
        </p:nvPicPr>
        <p:blipFill>
          <a:blip r:embed="rId3"/>
          <a:srcRect/>
          <a:stretch/>
        </p:blipFill>
        <p:spPr>
          <a:xfrm>
            <a:off x="0" y="6616611"/>
            <a:ext cx="4381500" cy="1612989"/>
          </a:xfrm>
          <a:prstGeom prst="rect">
            <a:avLst/>
          </a:prstGeom>
        </p:spPr>
      </p:pic>
    </p:spTree>
    <p:extLst>
      <p:ext uri="{BB962C8B-B14F-4D97-AF65-F5344CB8AC3E}">
        <p14:creationId xmlns:p14="http://schemas.microsoft.com/office/powerpoint/2010/main" val="2716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BF5FF"/>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780CB7B-4A1E-43E3-B2DF-1C0865B4E1E7}"/>
              </a:ext>
            </a:extLst>
          </p:cNvPr>
          <p:cNvPicPr>
            <a:picLocks noChangeAspect="1"/>
          </p:cNvPicPr>
          <p:nvPr userDrawn="1"/>
        </p:nvPicPr>
        <p:blipFill>
          <a:blip r:embed="rId2"/>
          <a:stretch>
            <a:fillRect/>
          </a:stretch>
        </p:blipFill>
        <p:spPr>
          <a:xfrm>
            <a:off x="0" y="5486400"/>
            <a:ext cx="14630400" cy="2743200"/>
          </a:xfrm>
          <a:prstGeom prst="rect">
            <a:avLst/>
          </a:prstGeom>
        </p:spPr>
      </p:pic>
      <p:pic>
        <p:nvPicPr>
          <p:cNvPr id="9" name="Picture 8">
            <a:extLst>
              <a:ext uri="{FF2B5EF4-FFF2-40B4-BE49-F238E27FC236}">
                <a16:creationId xmlns:a16="http://schemas.microsoft.com/office/drawing/2014/main" id="{8CF1376F-F179-4D78-A57E-CFD410C21EC0}"/>
              </a:ext>
            </a:extLst>
          </p:cNvPr>
          <p:cNvPicPr>
            <a:picLocks noChangeAspect="1"/>
          </p:cNvPicPr>
          <p:nvPr userDrawn="1"/>
        </p:nvPicPr>
        <p:blipFill>
          <a:blip r:embed="rId3"/>
          <a:srcRect/>
          <a:stretch/>
        </p:blipFill>
        <p:spPr>
          <a:xfrm>
            <a:off x="1269221" y="685574"/>
            <a:ext cx="12091959" cy="4451487"/>
          </a:xfrm>
          <a:prstGeom prst="rect">
            <a:avLst/>
          </a:prstGeom>
        </p:spPr>
      </p:pic>
    </p:spTree>
    <p:extLst>
      <p:ext uri="{BB962C8B-B14F-4D97-AF65-F5344CB8AC3E}">
        <p14:creationId xmlns:p14="http://schemas.microsoft.com/office/powerpoint/2010/main" val="325309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BF5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49F516-0712-4F89-A079-E301F8701612}"/>
              </a:ext>
            </a:extLst>
          </p:cNvPr>
          <p:cNvPicPr>
            <a:picLocks noChangeAspect="1"/>
          </p:cNvPicPr>
          <p:nvPr userDrawn="1"/>
        </p:nvPicPr>
        <p:blipFill>
          <a:blip r:embed="rId2"/>
          <a:srcRect/>
          <a:stretch/>
        </p:blipFill>
        <p:spPr>
          <a:xfrm>
            <a:off x="0" y="0"/>
            <a:ext cx="4381500" cy="1612989"/>
          </a:xfrm>
          <a:prstGeom prst="rect">
            <a:avLst/>
          </a:prstGeom>
        </p:spPr>
      </p:pic>
      <p:sp>
        <p:nvSpPr>
          <p:cNvPr id="9" name="Title 1">
            <a:extLst>
              <a:ext uri="{FF2B5EF4-FFF2-40B4-BE49-F238E27FC236}">
                <a16:creationId xmlns:a16="http://schemas.microsoft.com/office/drawing/2014/main" id="{B6B9EF34-AB18-482D-8674-1BD103B017E3}"/>
              </a:ext>
            </a:extLst>
          </p:cNvPr>
          <p:cNvSpPr>
            <a:spLocks noGrp="1"/>
          </p:cNvSpPr>
          <p:nvPr>
            <p:ph type="title" hasCustomPrompt="1"/>
          </p:nvPr>
        </p:nvSpPr>
        <p:spPr>
          <a:xfrm>
            <a:off x="114100" y="2705100"/>
            <a:ext cx="12617450" cy="1283753"/>
          </a:xfrm>
          <a:prstGeom prst="rect">
            <a:avLst/>
          </a:prstGeom>
        </p:spPr>
        <p:txBody>
          <a:bodyPr anchor="b">
            <a:normAutofit/>
          </a:bodyPr>
          <a:lstStyle>
            <a:lvl1pPr>
              <a:defRPr sz="5600" b="0" i="0" baseline="0">
                <a:solidFill>
                  <a:srgbClr val="004F91"/>
                </a:solidFill>
                <a:latin typeface="Gt america lt"/>
              </a:defRPr>
            </a:lvl1pPr>
          </a:lstStyle>
          <a:p>
            <a:r>
              <a:rPr lang="en-US" dirty="0"/>
              <a:t>Presentation Title</a:t>
            </a:r>
          </a:p>
        </p:txBody>
      </p:sp>
      <p:sp>
        <p:nvSpPr>
          <p:cNvPr id="10" name="Subtitle 2">
            <a:extLst>
              <a:ext uri="{FF2B5EF4-FFF2-40B4-BE49-F238E27FC236}">
                <a16:creationId xmlns:a16="http://schemas.microsoft.com/office/drawing/2014/main" id="{F8C4FFAA-497E-4F19-A56E-8C6AA9C79B5E}"/>
              </a:ext>
            </a:extLst>
          </p:cNvPr>
          <p:cNvSpPr>
            <a:spLocks noGrp="1"/>
          </p:cNvSpPr>
          <p:nvPr>
            <p:ph type="subTitle" idx="1" hasCustomPrompt="1"/>
          </p:nvPr>
        </p:nvSpPr>
        <p:spPr>
          <a:xfrm>
            <a:off x="114100" y="4240748"/>
            <a:ext cx="12617450" cy="724952"/>
          </a:xfrm>
          <a:prstGeom prst="rect">
            <a:avLst/>
          </a:prstGeom>
        </p:spPr>
        <p:txBody>
          <a:bodyPr>
            <a:normAutofit/>
          </a:bodyPr>
          <a:lstStyle>
            <a:lvl1pPr marL="0" indent="0" algn="l">
              <a:buNone/>
              <a:defRPr sz="2400" b="0" i="0">
                <a:solidFill>
                  <a:srgbClr val="004F91"/>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1" name="Picture 10" descr="Background pattern&#10;&#10;Description automatically generated">
            <a:extLst>
              <a:ext uri="{FF2B5EF4-FFF2-40B4-BE49-F238E27FC236}">
                <a16:creationId xmlns:a16="http://schemas.microsoft.com/office/drawing/2014/main" id="{9D206926-1B5C-41EE-BD79-9C8F9CDFF46D}"/>
              </a:ext>
            </a:extLst>
          </p:cNvPr>
          <p:cNvPicPr>
            <a:picLocks noChangeAspect="1"/>
          </p:cNvPicPr>
          <p:nvPr userDrawn="1"/>
        </p:nvPicPr>
        <p:blipFill>
          <a:blip r:embed="rId3"/>
          <a:stretch>
            <a:fillRect/>
          </a:stretch>
        </p:blipFill>
        <p:spPr>
          <a:xfrm>
            <a:off x="0" y="5486400"/>
            <a:ext cx="14630400" cy="2743200"/>
          </a:xfrm>
          <a:prstGeom prst="rect">
            <a:avLst/>
          </a:prstGeom>
        </p:spPr>
      </p:pic>
    </p:spTree>
    <p:extLst>
      <p:ext uri="{BB962C8B-B14F-4D97-AF65-F5344CB8AC3E}">
        <p14:creationId xmlns:p14="http://schemas.microsoft.com/office/powerpoint/2010/main" val="258978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554389"/>
      </p:ext>
    </p:extLst>
  </p:cSld>
  <p:clrMap bg1="lt1" tx1="dk1" bg2="lt2" tx2="dk2" accent1="accent1" accent2="accent2" accent3="accent3" accent4="accent4" accent5="accent5" accent6="accent6" hlink="hlink" folHlink="folHlink"/>
  <p:sldLayoutIdLst>
    <p:sldLayoutId id="2147483664" r:id="rId1"/>
    <p:sldLayoutId id="2147483683" r:id="rId2"/>
    <p:sldLayoutId id="2147483663" r:id="rId3"/>
    <p:sldLayoutId id="2147483682" r:id="rId4"/>
    <p:sldLayoutId id="2147483656" r:id="rId5"/>
    <p:sldLayoutId id="2147483658" r:id="rId6"/>
    <p:sldLayoutId id="214748365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3821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F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0844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ideo" Target="https://www.youtube.com/embed/oy7TUtlPmqk?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4.xml"/><Relationship Id="rId1" Type="http://schemas.openxmlformats.org/officeDocument/2006/relationships/video" Target="https://www.youtube.com/embed/JO8sbrCoi18?feature=oembe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B843A9-D5DC-E46F-BC8B-8F778B68B1E1}"/>
              </a:ext>
            </a:extLst>
          </p:cNvPr>
          <p:cNvSpPr txBox="1"/>
          <p:nvPr/>
        </p:nvSpPr>
        <p:spPr>
          <a:xfrm>
            <a:off x="4987047" y="1415120"/>
            <a:ext cx="7315200" cy="2308324"/>
          </a:xfrm>
          <a:prstGeom prst="rect">
            <a:avLst/>
          </a:prstGeom>
          <a:solidFill>
            <a:srgbClr val="DBF5FF"/>
          </a:solidFill>
        </p:spPr>
        <p:txBody>
          <a:bodyPr wrap="square">
            <a:spAutoFit/>
          </a:bodyPr>
          <a:lstStyle/>
          <a:p>
            <a:r>
              <a:rPr lang="en-US" sz="4800" dirty="0">
                <a:solidFill>
                  <a:srgbClr val="004F91"/>
                </a:solidFill>
                <a:latin typeface="Sequence sans serif"/>
              </a:rPr>
              <a:t>PACs and Political Endorsements</a:t>
            </a:r>
          </a:p>
          <a:p>
            <a:endParaRPr lang="en-US" sz="4800" dirty="0">
              <a:solidFill>
                <a:srgbClr val="004F91"/>
              </a:solidFill>
              <a:latin typeface="Sequence sans serif"/>
            </a:endParaRPr>
          </a:p>
        </p:txBody>
      </p:sp>
      <p:sp>
        <p:nvSpPr>
          <p:cNvPr id="5" name="TextBox 4">
            <a:extLst>
              <a:ext uri="{FF2B5EF4-FFF2-40B4-BE49-F238E27FC236}">
                <a16:creationId xmlns:a16="http://schemas.microsoft.com/office/drawing/2014/main" id="{25CCEEAF-FB7D-064E-614C-6B0ABE0E5FBC}"/>
              </a:ext>
            </a:extLst>
          </p:cNvPr>
          <p:cNvSpPr txBox="1"/>
          <p:nvPr/>
        </p:nvSpPr>
        <p:spPr>
          <a:xfrm>
            <a:off x="4987047" y="3087903"/>
            <a:ext cx="7315200" cy="1569660"/>
          </a:xfrm>
          <a:prstGeom prst="rect">
            <a:avLst/>
          </a:prstGeom>
          <a:solidFill>
            <a:srgbClr val="DBF5FF"/>
          </a:solidFill>
        </p:spPr>
        <p:txBody>
          <a:bodyPr wrap="square">
            <a:spAutoFit/>
          </a:bodyPr>
          <a:lstStyle/>
          <a:p>
            <a:r>
              <a:rPr lang="en-US" sz="2400" dirty="0">
                <a:solidFill>
                  <a:srgbClr val="004F91"/>
                </a:solidFill>
                <a:latin typeface="Sequence sans serif"/>
              </a:rPr>
              <a:t>Joseph Jones, Executive Director,</a:t>
            </a:r>
          </a:p>
          <a:p>
            <a:r>
              <a:rPr lang="en-US" sz="2400" dirty="0">
                <a:solidFill>
                  <a:srgbClr val="004F91"/>
                </a:solidFill>
                <a:latin typeface="Sequence sans serif"/>
                <a:cs typeface="Arial"/>
              </a:rPr>
              <a:t>The Harkin Institute for Public Policy &amp; Citizen Engagement,</a:t>
            </a:r>
          </a:p>
          <a:p>
            <a:r>
              <a:rPr lang="en-US" sz="2400" dirty="0">
                <a:solidFill>
                  <a:srgbClr val="004F91"/>
                </a:solidFill>
                <a:latin typeface="Sequence sans serif"/>
                <a:cs typeface="Arial"/>
              </a:rPr>
              <a:t>Des Moines, Iowa</a:t>
            </a:r>
          </a:p>
        </p:txBody>
      </p:sp>
    </p:spTree>
    <p:extLst>
      <p:ext uri="{BB962C8B-B14F-4D97-AF65-F5344CB8AC3E}">
        <p14:creationId xmlns:p14="http://schemas.microsoft.com/office/powerpoint/2010/main" val="2086709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90791" y="313987"/>
            <a:ext cx="12617450" cy="159067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a:solidFill>
                  <a:srgbClr val="004F91"/>
                </a:solidFill>
                <a:latin typeface="Sequence sans serif"/>
                <a:cs typeface="Arial"/>
              </a:rPr>
              <a:t>Super PACs in Action</a:t>
            </a:r>
            <a:endParaRPr lang="en-US" sz="4800">
              <a:solidFill>
                <a:srgbClr val="004F91"/>
              </a:solidFill>
              <a:latin typeface="Sequence sans serif"/>
            </a:endParaRPr>
          </a:p>
        </p:txBody>
      </p:sp>
      <p:pic>
        <p:nvPicPr>
          <p:cNvPr id="3" name="Picture 5">
            <a:hlinkClick r:id="" action="ppaction://media"/>
            <a:extLst>
              <a:ext uri="{FF2B5EF4-FFF2-40B4-BE49-F238E27FC236}">
                <a16:creationId xmlns:a16="http://schemas.microsoft.com/office/drawing/2014/main" id="{0472ABDA-6865-4BBF-BD98-328630FFE8BA}"/>
              </a:ext>
            </a:extLst>
          </p:cNvPr>
          <p:cNvPicPr>
            <a:picLocks noRot="1" noChangeAspect="1"/>
          </p:cNvPicPr>
          <p:nvPr>
            <a:videoFile r:link="rId1"/>
          </p:nvPr>
        </p:nvPicPr>
        <p:blipFill>
          <a:blip r:embed="rId4"/>
          <a:stretch>
            <a:fillRect/>
          </a:stretch>
        </p:blipFill>
        <p:spPr>
          <a:xfrm>
            <a:off x="1271081" y="1664038"/>
            <a:ext cx="8109930" cy="4898890"/>
          </a:xfrm>
          <a:prstGeom prst="rect">
            <a:avLst/>
          </a:prstGeom>
        </p:spPr>
      </p:pic>
    </p:spTree>
    <p:extLst>
      <p:ext uri="{BB962C8B-B14F-4D97-AF65-F5344CB8AC3E}">
        <p14:creationId xmlns:p14="http://schemas.microsoft.com/office/powerpoint/2010/main" val="326614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p:nvPr>
        </p:nvSpPr>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rPr>
              <a:t>Who Can and Can’t Contribute to a PAC...</a:t>
            </a:r>
          </a:p>
        </p:txBody>
      </p:sp>
      <p:sp>
        <p:nvSpPr>
          <p:cNvPr id="6" name="Content Placeholder 5">
            <a:extLst>
              <a:ext uri="{FF2B5EF4-FFF2-40B4-BE49-F238E27FC236}">
                <a16:creationId xmlns:a16="http://schemas.microsoft.com/office/drawing/2014/main" id="{B2F11EF7-8365-42FF-BF08-5C7033C09552}"/>
              </a:ext>
            </a:extLst>
          </p:cNvPr>
          <p:cNvSpPr>
            <a:spLocks noGrp="1"/>
          </p:cNvSpPr>
          <p:nvPr>
            <p:ph type="subTitle" idx="1"/>
          </p:nvPr>
        </p:nvSpPr>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3600" dirty="0">
                <a:solidFill>
                  <a:srgbClr val="004F91"/>
                </a:solidFill>
                <a:latin typeface="Sequence sans serif"/>
                <a:cs typeface="Arial"/>
              </a:rPr>
              <a:t>Well, it depends...</a:t>
            </a:r>
            <a:endParaRPr lang="en-US" sz="4800" dirty="0">
              <a:solidFill>
                <a:srgbClr val="004F91"/>
              </a:solidFill>
              <a:latin typeface="Sequence sans serif"/>
            </a:endParaRPr>
          </a:p>
        </p:txBody>
      </p:sp>
    </p:spTree>
    <p:extLst>
      <p:ext uri="{BB962C8B-B14F-4D97-AF65-F5344CB8AC3E}">
        <p14:creationId xmlns:p14="http://schemas.microsoft.com/office/powerpoint/2010/main" val="313239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178E7EC-CEE1-0A41-8EA9-0C6989998900}"/>
              </a:ext>
            </a:extLst>
          </p:cNvPr>
          <p:cNvSpPr txBox="1"/>
          <p:nvPr/>
        </p:nvSpPr>
        <p:spPr>
          <a:xfrm>
            <a:off x="661527" y="4120156"/>
            <a:ext cx="2891356" cy="480132"/>
          </a:xfrm>
          <a:prstGeom prst="rect">
            <a:avLst/>
          </a:prstGeom>
          <a:solidFill>
            <a:schemeClr val="accent2">
              <a:lumMod val="60000"/>
              <a:lumOff val="4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SSFs</a:t>
            </a:r>
            <a:endParaRPr lang="en-US" sz="2592"/>
          </a:p>
        </p:txBody>
      </p:sp>
      <p:sp>
        <p:nvSpPr>
          <p:cNvPr id="23" name="TextBox 22">
            <a:extLst>
              <a:ext uri="{FF2B5EF4-FFF2-40B4-BE49-F238E27FC236}">
                <a16:creationId xmlns:a16="http://schemas.microsoft.com/office/drawing/2014/main" id="{A51800B8-AB7C-4C08-A7A1-E8EE2473F7DB}"/>
              </a:ext>
            </a:extLst>
          </p:cNvPr>
          <p:cNvSpPr txBox="1"/>
          <p:nvPr/>
        </p:nvSpPr>
        <p:spPr>
          <a:xfrm>
            <a:off x="10627233" y="1572977"/>
            <a:ext cx="3752557" cy="1218796"/>
          </a:xfrm>
          <a:prstGeom prst="rect">
            <a:avLst/>
          </a:prstGeom>
          <a:solidFill>
            <a:schemeClr val="accent6">
              <a:lumMod val="20000"/>
              <a:lumOff val="80000"/>
            </a:schemeClr>
          </a:solidFill>
          <a:ln>
            <a:solidFill>
              <a:schemeClr val="bg2">
                <a:lumMod val="75000"/>
              </a:schemeClr>
            </a:solidFill>
          </a:ln>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b="1">
                <a:latin typeface="Arial"/>
                <a:cs typeface="Arial"/>
              </a:rPr>
              <a:t>Separate Political Infrastructure For Or </a:t>
            </a:r>
            <a:endParaRPr lang="en-US" sz="2592">
              <a:latin typeface="Calibri" panose="020F0502020204030204"/>
              <a:cs typeface="Calibri" panose="020F0502020204030204"/>
            </a:endParaRPr>
          </a:p>
          <a:p>
            <a:r>
              <a:rPr lang="en-US" sz="2400" b="1">
                <a:latin typeface="Arial"/>
                <a:cs typeface="Arial"/>
              </a:rPr>
              <a:t>Against Candidates</a:t>
            </a:r>
          </a:p>
        </p:txBody>
      </p:sp>
      <p:sp>
        <p:nvSpPr>
          <p:cNvPr id="10" name="TextBox 9">
            <a:extLst>
              <a:ext uri="{FF2B5EF4-FFF2-40B4-BE49-F238E27FC236}">
                <a16:creationId xmlns:a16="http://schemas.microsoft.com/office/drawing/2014/main" id="{8D29BB01-ACD1-4816-97AB-919632E8553D}"/>
              </a:ext>
            </a:extLst>
          </p:cNvPr>
          <p:cNvSpPr txBox="1"/>
          <p:nvPr/>
        </p:nvSpPr>
        <p:spPr>
          <a:xfrm>
            <a:off x="637664" y="6240936"/>
            <a:ext cx="2891356" cy="480132"/>
          </a:xfrm>
          <a:prstGeom prst="rect">
            <a:avLst/>
          </a:prstGeom>
          <a:solidFill>
            <a:schemeClr val="accent1">
              <a:lumMod val="60000"/>
              <a:lumOff val="4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Unions</a:t>
            </a:r>
            <a:endParaRPr lang="en-US" sz="2592"/>
          </a:p>
        </p:txBody>
      </p:sp>
      <p:sp>
        <p:nvSpPr>
          <p:cNvPr id="13" name="TextBox 12">
            <a:extLst>
              <a:ext uri="{FF2B5EF4-FFF2-40B4-BE49-F238E27FC236}">
                <a16:creationId xmlns:a16="http://schemas.microsoft.com/office/drawing/2014/main" id="{7FF9841A-D734-401F-9435-E1EE1137CE41}"/>
              </a:ext>
            </a:extLst>
          </p:cNvPr>
          <p:cNvSpPr txBox="1"/>
          <p:nvPr/>
        </p:nvSpPr>
        <p:spPr>
          <a:xfrm>
            <a:off x="4206347" y="6230448"/>
            <a:ext cx="2969177" cy="489859"/>
          </a:xfrm>
          <a:prstGeom prst="rect">
            <a:avLst/>
          </a:prstGeom>
          <a:solidFill>
            <a:schemeClr val="accent6">
              <a:lumMod val="20000"/>
              <a:lumOff val="8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Corporations</a:t>
            </a:r>
            <a:endParaRPr lang="en-US" sz="2592"/>
          </a:p>
        </p:txBody>
      </p:sp>
      <p:sp>
        <p:nvSpPr>
          <p:cNvPr id="14" name="TextBox 13">
            <a:extLst>
              <a:ext uri="{FF2B5EF4-FFF2-40B4-BE49-F238E27FC236}">
                <a16:creationId xmlns:a16="http://schemas.microsoft.com/office/drawing/2014/main" id="{1A38260E-0A51-4E55-97F7-607346AA68CF}"/>
              </a:ext>
            </a:extLst>
          </p:cNvPr>
          <p:cNvSpPr txBox="1"/>
          <p:nvPr/>
        </p:nvSpPr>
        <p:spPr>
          <a:xfrm>
            <a:off x="11172567" y="6236377"/>
            <a:ext cx="2891356" cy="480132"/>
          </a:xfrm>
          <a:prstGeom prst="rect">
            <a:avLst/>
          </a:prstGeom>
          <a:solidFill>
            <a:schemeClr val="accent4">
              <a:lumMod val="40000"/>
              <a:lumOff val="6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General Public</a:t>
            </a:r>
            <a:endParaRPr lang="en-US" sz="2592"/>
          </a:p>
        </p:txBody>
      </p:sp>
      <p:sp>
        <p:nvSpPr>
          <p:cNvPr id="30" name="TextBox 29">
            <a:extLst>
              <a:ext uri="{FF2B5EF4-FFF2-40B4-BE49-F238E27FC236}">
                <a16:creationId xmlns:a16="http://schemas.microsoft.com/office/drawing/2014/main" id="{391186D7-4EBB-4A01-8FEB-8031A6160D2A}"/>
              </a:ext>
            </a:extLst>
          </p:cNvPr>
          <p:cNvSpPr txBox="1"/>
          <p:nvPr/>
        </p:nvSpPr>
        <p:spPr>
          <a:xfrm>
            <a:off x="7727758" y="6240175"/>
            <a:ext cx="2891356" cy="480132"/>
          </a:xfrm>
          <a:prstGeom prst="rect">
            <a:avLst/>
          </a:prstGeom>
          <a:solidFill>
            <a:srgbClr val="ED7E7E"/>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Associations</a:t>
            </a:r>
            <a:endParaRPr lang="en-US" sz="2592"/>
          </a:p>
        </p:txBody>
      </p:sp>
      <p:grpSp>
        <p:nvGrpSpPr>
          <p:cNvPr id="5" name="Group 4">
            <a:extLst>
              <a:ext uri="{FF2B5EF4-FFF2-40B4-BE49-F238E27FC236}">
                <a16:creationId xmlns:a16="http://schemas.microsoft.com/office/drawing/2014/main" id="{9EB91ED8-477D-05FE-1022-198087AA8ADE}"/>
              </a:ext>
            </a:extLst>
          </p:cNvPr>
          <p:cNvGrpSpPr/>
          <p:nvPr/>
        </p:nvGrpSpPr>
        <p:grpSpPr>
          <a:xfrm>
            <a:off x="1979438" y="1655198"/>
            <a:ext cx="12039798" cy="4677234"/>
            <a:chOff x="1979438" y="1655198"/>
            <a:chExt cx="12039798" cy="4677234"/>
          </a:xfrm>
        </p:grpSpPr>
        <p:sp>
          <p:nvSpPr>
            <p:cNvPr id="2" name="TextBox 1">
              <a:extLst>
                <a:ext uri="{FF2B5EF4-FFF2-40B4-BE49-F238E27FC236}">
                  <a16:creationId xmlns:a16="http://schemas.microsoft.com/office/drawing/2014/main" id="{AF34306B-6A74-664E-B3DA-C22731769E04}"/>
                </a:ext>
              </a:extLst>
            </p:cNvPr>
            <p:cNvSpPr txBox="1"/>
            <p:nvPr/>
          </p:nvSpPr>
          <p:spPr>
            <a:xfrm>
              <a:off x="3960768" y="1655198"/>
              <a:ext cx="2125129" cy="1218796"/>
            </a:xfrm>
            <a:prstGeom prst="rect">
              <a:avLst/>
            </a:prstGeom>
            <a:solidFill>
              <a:schemeClr val="accent4">
                <a:lumMod val="60000"/>
                <a:lumOff val="4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Political Candidate</a:t>
              </a:r>
            </a:p>
            <a:p>
              <a:pPr algn="ctr"/>
              <a:r>
                <a:rPr lang="en-US" sz="2400" b="1">
                  <a:latin typeface="Arial"/>
                  <a:cs typeface="Arial"/>
                </a:rPr>
                <a:t>Committee</a:t>
              </a:r>
            </a:p>
          </p:txBody>
        </p:sp>
        <p:sp>
          <p:nvSpPr>
            <p:cNvPr id="11" name="TextBox 10">
              <a:extLst>
                <a:ext uri="{FF2B5EF4-FFF2-40B4-BE49-F238E27FC236}">
                  <a16:creationId xmlns:a16="http://schemas.microsoft.com/office/drawing/2014/main" id="{E6C3CE3A-5CE5-054F-BB36-F29C8EBEF4FD}"/>
                </a:ext>
              </a:extLst>
            </p:cNvPr>
            <p:cNvSpPr txBox="1"/>
            <p:nvPr/>
          </p:nvSpPr>
          <p:spPr>
            <a:xfrm>
              <a:off x="5660132" y="4123115"/>
              <a:ext cx="3308045" cy="480132"/>
            </a:xfrm>
            <a:prstGeom prst="rect">
              <a:avLst/>
            </a:prstGeom>
            <a:solidFill>
              <a:schemeClr val="accent2">
                <a:lumMod val="60000"/>
                <a:lumOff val="4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Nonconnected PACs</a:t>
              </a:r>
              <a:endParaRPr lang="en-US" sz="2592"/>
            </a:p>
          </p:txBody>
        </p:sp>
        <p:sp>
          <p:nvSpPr>
            <p:cNvPr id="41" name="TextBox 40">
              <a:extLst>
                <a:ext uri="{FF2B5EF4-FFF2-40B4-BE49-F238E27FC236}">
                  <a16:creationId xmlns:a16="http://schemas.microsoft.com/office/drawing/2014/main" id="{CAE337BF-D4F8-D242-A5C8-3F053DB45D17}"/>
                </a:ext>
              </a:extLst>
            </p:cNvPr>
            <p:cNvSpPr txBox="1"/>
            <p:nvPr/>
          </p:nvSpPr>
          <p:spPr>
            <a:xfrm>
              <a:off x="11135024" y="4114598"/>
              <a:ext cx="2884212" cy="480132"/>
            </a:xfrm>
            <a:prstGeom prst="rect">
              <a:avLst/>
            </a:prstGeom>
            <a:solidFill>
              <a:schemeClr val="accent2">
                <a:lumMod val="60000"/>
                <a:lumOff val="4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Super PAC</a:t>
              </a:r>
              <a:endParaRPr lang="en-US" sz="2400" b="1">
                <a:latin typeface="Arial" panose="020B060402020202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D6F80FBC-218F-418E-983E-945B58BDF66D}"/>
                </a:ext>
              </a:extLst>
            </p:cNvPr>
            <p:cNvCxnSpPr>
              <a:cxnSpLocks/>
            </p:cNvCxnSpPr>
            <p:nvPr/>
          </p:nvCxnSpPr>
          <p:spPr>
            <a:xfrm flipH="1" flipV="1">
              <a:off x="1979438" y="4613285"/>
              <a:ext cx="1003572" cy="160576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AF4F487-5A77-4B4A-A401-E7448ED4CB6A}"/>
                </a:ext>
              </a:extLst>
            </p:cNvPr>
            <p:cNvCxnSpPr>
              <a:cxnSpLocks/>
            </p:cNvCxnSpPr>
            <p:nvPr/>
          </p:nvCxnSpPr>
          <p:spPr>
            <a:xfrm flipV="1">
              <a:off x="2043259" y="2903149"/>
              <a:ext cx="1915147" cy="120237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13146C-0634-40D2-BA75-40AD3F883101}"/>
                </a:ext>
              </a:extLst>
            </p:cNvPr>
            <p:cNvCxnSpPr>
              <a:cxnSpLocks/>
            </p:cNvCxnSpPr>
            <p:nvPr/>
          </p:nvCxnSpPr>
          <p:spPr>
            <a:xfrm flipH="1" flipV="1">
              <a:off x="6018093" y="2899237"/>
              <a:ext cx="1251690" cy="115479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A0D0A8F-33DE-49E6-8825-70FC5CE1A6DB}"/>
                </a:ext>
              </a:extLst>
            </p:cNvPr>
            <p:cNvCxnSpPr>
              <a:cxnSpLocks/>
            </p:cNvCxnSpPr>
            <p:nvPr/>
          </p:nvCxnSpPr>
          <p:spPr>
            <a:xfrm flipH="1" flipV="1">
              <a:off x="12618112" y="2787767"/>
              <a:ext cx="5309" cy="130346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D46B7FD-7330-4107-976E-F3CBD91E14F8}"/>
                </a:ext>
              </a:extLst>
            </p:cNvPr>
            <p:cNvCxnSpPr>
              <a:cxnSpLocks/>
            </p:cNvCxnSpPr>
            <p:nvPr/>
          </p:nvCxnSpPr>
          <p:spPr>
            <a:xfrm flipH="1" flipV="1">
              <a:off x="3103134" y="4645052"/>
              <a:ext cx="1889704" cy="1638742"/>
            </a:xfrm>
            <a:prstGeom prst="straightConnector1">
              <a:avLst/>
            </a:prstGeom>
            <a:ln w="762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1A6AB36-D0BB-4A0E-A235-A4D17B8F2AD7}"/>
                </a:ext>
              </a:extLst>
            </p:cNvPr>
            <p:cNvCxnSpPr>
              <a:cxnSpLocks/>
            </p:cNvCxnSpPr>
            <p:nvPr/>
          </p:nvCxnSpPr>
          <p:spPr>
            <a:xfrm flipV="1">
              <a:off x="9944211" y="4606139"/>
              <a:ext cx="2565566" cy="1677654"/>
            </a:xfrm>
            <a:prstGeom prst="straightConnector1">
              <a:avLst/>
            </a:prstGeom>
            <a:ln w="76200">
              <a:solidFill>
                <a:srgbClr val="ED7E7E"/>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49D90B-8847-4950-BE6E-E467ADE125FE}"/>
                </a:ext>
              </a:extLst>
            </p:cNvPr>
            <p:cNvCxnSpPr>
              <a:cxnSpLocks/>
            </p:cNvCxnSpPr>
            <p:nvPr/>
          </p:nvCxnSpPr>
          <p:spPr>
            <a:xfrm flipH="1" flipV="1">
              <a:off x="8852176" y="4557501"/>
              <a:ext cx="3699047" cy="1774931"/>
            </a:xfrm>
            <a:prstGeom prst="straightConnector1">
              <a:avLst/>
            </a:prstGeom>
            <a:ln w="762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B15A644-5BFA-4F36-B614-C038B6313ADB}"/>
                </a:ext>
              </a:extLst>
            </p:cNvPr>
            <p:cNvCxnSpPr>
              <a:cxnSpLocks/>
            </p:cNvCxnSpPr>
            <p:nvPr/>
          </p:nvCxnSpPr>
          <p:spPr>
            <a:xfrm flipV="1">
              <a:off x="12619317" y="4557500"/>
              <a:ext cx="16919" cy="1677654"/>
            </a:xfrm>
            <a:prstGeom prst="straightConnector1">
              <a:avLst/>
            </a:prstGeom>
            <a:ln w="762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E3C842C-F6E2-4F89-AFC4-7D90CDA95FD5}"/>
                </a:ext>
              </a:extLst>
            </p:cNvPr>
            <p:cNvCxnSpPr>
              <a:cxnSpLocks/>
            </p:cNvCxnSpPr>
            <p:nvPr/>
          </p:nvCxnSpPr>
          <p:spPr>
            <a:xfrm flipH="1" flipV="1">
              <a:off x="7363844" y="4528318"/>
              <a:ext cx="1237949" cy="1755474"/>
            </a:xfrm>
            <a:prstGeom prst="straightConnector1">
              <a:avLst/>
            </a:prstGeom>
            <a:ln w="76200">
              <a:solidFill>
                <a:srgbClr val="ED7E7E"/>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72A3456-A27F-42CC-B604-93B3A2E145FA}"/>
                </a:ext>
              </a:extLst>
            </p:cNvPr>
            <p:cNvCxnSpPr>
              <a:cxnSpLocks/>
            </p:cNvCxnSpPr>
            <p:nvPr/>
          </p:nvCxnSpPr>
          <p:spPr>
            <a:xfrm flipV="1">
              <a:off x="7055100" y="4625597"/>
              <a:ext cx="4647284" cy="1619286"/>
            </a:xfrm>
            <a:prstGeom prst="straightConnector1">
              <a:avLst/>
            </a:prstGeom>
            <a:ln w="762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BB8ACF9-B509-4F1F-BB12-617648A6FFEB}"/>
                </a:ext>
              </a:extLst>
            </p:cNvPr>
            <p:cNvCxnSpPr>
              <a:cxnSpLocks/>
            </p:cNvCxnSpPr>
            <p:nvPr/>
          </p:nvCxnSpPr>
          <p:spPr>
            <a:xfrm flipV="1">
              <a:off x="1992611" y="4584100"/>
              <a:ext cx="806" cy="1716564"/>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0F72D88-1511-4B44-9D3B-2DEB4FCD9F9C}"/>
                </a:ext>
              </a:extLst>
            </p:cNvPr>
            <p:cNvCxnSpPr>
              <a:cxnSpLocks/>
            </p:cNvCxnSpPr>
            <p:nvPr/>
          </p:nvCxnSpPr>
          <p:spPr>
            <a:xfrm flipV="1">
              <a:off x="2113450" y="4586684"/>
              <a:ext cx="9015002" cy="1706837"/>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A56B5E52-0051-1727-2BB1-99333B0F569B}"/>
              </a:ext>
            </a:extLst>
          </p:cNvPr>
          <p:cNvSpPr/>
          <p:nvPr/>
        </p:nvSpPr>
        <p:spPr>
          <a:xfrm>
            <a:off x="58366" y="129702"/>
            <a:ext cx="2782111" cy="972766"/>
          </a:xfrm>
          <a:prstGeom prst="rect">
            <a:avLst/>
          </a:prstGeom>
          <a:solidFill>
            <a:srgbClr val="DBF5FF"/>
          </a:solidFill>
          <a:ln>
            <a:solidFill>
              <a:srgbClr val="DBF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88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p:nvPr>
        </p:nvSpPr>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Who Can’t Contribute to a PAC...</a:t>
            </a:r>
          </a:p>
        </p:txBody>
      </p:sp>
      <p:sp>
        <p:nvSpPr>
          <p:cNvPr id="6" name="Content Placeholder 5">
            <a:extLst>
              <a:ext uri="{FF2B5EF4-FFF2-40B4-BE49-F238E27FC236}">
                <a16:creationId xmlns:a16="http://schemas.microsoft.com/office/drawing/2014/main" id="{B2F11EF7-8365-42FF-BF08-5C7033C09552}"/>
              </a:ext>
            </a:extLst>
          </p:cNvPr>
          <p:cNvSpPr>
            <a:spLocks noGrp="1"/>
          </p:cNvSpPr>
          <p:nvPr>
            <p:ph type="subTitle" idx="1"/>
          </p:nvPr>
        </p:nvSpPr>
        <p:spPr/>
        <p:txBody>
          <a:bodyPr vert="horz" lIns="109728" tIns="54864" rIns="109728" bIns="54864" rtlCol="0" anchor="t">
            <a:normAutofit fontScale="55000" lnSpcReduction="20000"/>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3840" dirty="0">
                <a:solidFill>
                  <a:srgbClr val="004F91"/>
                </a:solidFill>
                <a:latin typeface="Sequence sans serif"/>
                <a:cs typeface="Arial"/>
              </a:rPr>
              <a:t>Federal Government Contractors</a:t>
            </a:r>
            <a:endParaRPr lang="en-US" sz="3840" dirty="0">
              <a:solidFill>
                <a:srgbClr val="004F91"/>
              </a:solidFill>
              <a:latin typeface="Sequence sans serif"/>
            </a:endParaRPr>
          </a:p>
          <a:p>
            <a:r>
              <a:rPr lang="en-US" sz="3840" dirty="0">
                <a:solidFill>
                  <a:srgbClr val="004F91"/>
                </a:solidFill>
                <a:latin typeface="Sequence sans serif"/>
                <a:cs typeface="Arial"/>
              </a:rPr>
              <a:t>Foreign Nationals</a:t>
            </a:r>
          </a:p>
        </p:txBody>
      </p:sp>
    </p:spTree>
    <p:extLst>
      <p:ext uri="{BB962C8B-B14F-4D97-AF65-F5344CB8AC3E}">
        <p14:creationId xmlns:p14="http://schemas.microsoft.com/office/powerpoint/2010/main" val="387744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146929" y="171695"/>
            <a:ext cx="12849225" cy="1590675"/>
          </a:xfrm>
          <a:prstGeom prst="rect">
            <a:avLst/>
          </a:prstGeom>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Contribution </a:t>
            </a:r>
            <a:br>
              <a:rPr lang="en-US" sz="4800" dirty="0">
                <a:solidFill>
                  <a:srgbClr val="004F91"/>
                </a:solidFill>
                <a:latin typeface="Sequence sans serif"/>
                <a:cs typeface="Arial"/>
              </a:rPr>
            </a:br>
            <a:r>
              <a:rPr lang="en-US" sz="4800" dirty="0">
                <a:solidFill>
                  <a:srgbClr val="004F91"/>
                </a:solidFill>
                <a:latin typeface="Sequence sans serif"/>
                <a:cs typeface="Arial"/>
              </a:rPr>
              <a:t>Limits</a:t>
            </a:r>
            <a:endParaRPr lang="en-US" dirty="0">
              <a:solidFill>
                <a:srgbClr val="004F91"/>
              </a:solidFill>
              <a:latin typeface="Sequence sans serif"/>
            </a:endParaRPr>
          </a:p>
        </p:txBody>
      </p:sp>
      <p:pic>
        <p:nvPicPr>
          <p:cNvPr id="2" name="Picture 2" descr="Table&#10;&#10;Description automatically generated">
            <a:extLst>
              <a:ext uri="{FF2B5EF4-FFF2-40B4-BE49-F238E27FC236}">
                <a16:creationId xmlns:a16="http://schemas.microsoft.com/office/drawing/2014/main" id="{562874BC-A992-4ED0-87BB-2633F7305662}"/>
              </a:ext>
            </a:extLst>
          </p:cNvPr>
          <p:cNvPicPr>
            <a:picLocks noChangeAspect="1"/>
          </p:cNvPicPr>
          <p:nvPr/>
        </p:nvPicPr>
        <p:blipFill>
          <a:blip r:embed="rId3"/>
          <a:stretch>
            <a:fillRect/>
          </a:stretch>
        </p:blipFill>
        <p:spPr>
          <a:xfrm>
            <a:off x="3238272" y="1095983"/>
            <a:ext cx="7203196" cy="5801605"/>
          </a:xfrm>
          <a:prstGeom prst="rect">
            <a:avLst/>
          </a:prstGeom>
        </p:spPr>
      </p:pic>
    </p:spTree>
    <p:extLst>
      <p:ext uri="{BB962C8B-B14F-4D97-AF65-F5344CB8AC3E}">
        <p14:creationId xmlns:p14="http://schemas.microsoft.com/office/powerpoint/2010/main" val="276726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2F11EF7-8365-42FF-BF08-5C7033C09552}"/>
              </a:ext>
            </a:extLst>
          </p:cNvPr>
          <p:cNvSpPr>
            <a:spLocks noGrp="1"/>
          </p:cNvSpPr>
          <p:nvPr>
            <p:ph idx="10"/>
          </p:nvPr>
        </p:nvSpPr>
        <p:spPr>
          <a:xfrm>
            <a:off x="239948" y="1900545"/>
            <a:ext cx="12731550" cy="5670818"/>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3840" dirty="0">
                <a:solidFill>
                  <a:srgbClr val="004F91"/>
                </a:solidFill>
                <a:latin typeface="Sequence sans serif"/>
                <a:cs typeface="Arial"/>
              </a:rPr>
              <a:t>Every state has their own PAC rules.</a:t>
            </a:r>
          </a:p>
          <a:p>
            <a:r>
              <a:rPr lang="en-US" sz="3840" dirty="0">
                <a:solidFill>
                  <a:srgbClr val="004F91"/>
                </a:solidFill>
                <a:latin typeface="Sequence sans serif"/>
                <a:cs typeface="Arial"/>
              </a:rPr>
              <a:t>Important to engage with these PACs.</a:t>
            </a:r>
          </a:p>
          <a:p>
            <a:pPr lvl="1"/>
            <a:r>
              <a:rPr lang="en-US" sz="3360" dirty="0">
                <a:solidFill>
                  <a:srgbClr val="004F91"/>
                </a:solidFill>
                <a:latin typeface="Sequence sans serif"/>
                <a:cs typeface="Arial"/>
              </a:rPr>
              <a:t>Great amounts of influence on state level.</a:t>
            </a:r>
          </a:p>
          <a:p>
            <a:r>
              <a:rPr lang="en-US" sz="3840" dirty="0">
                <a:solidFill>
                  <a:srgbClr val="004F91"/>
                </a:solidFill>
                <a:latin typeface="Sequence sans serif"/>
                <a:cs typeface="Arial"/>
              </a:rPr>
              <a:t>Many metropolitan and state Chamber of Commerce organizations have their own PACs.</a:t>
            </a:r>
          </a:p>
          <a:p>
            <a:pPr lvl="1"/>
            <a:r>
              <a:rPr lang="en-US" sz="3360" dirty="0">
                <a:solidFill>
                  <a:srgbClr val="004F91"/>
                </a:solidFill>
                <a:latin typeface="Sequence sans serif"/>
                <a:cs typeface="Arial"/>
              </a:rPr>
              <a:t>i.e. Atlanta, Cleveland, and Detroit</a:t>
            </a:r>
          </a:p>
          <a:p>
            <a:pPr marL="548640" lvl="1" indent="0">
              <a:buNone/>
            </a:pPr>
            <a:endParaRPr lang="en-US" sz="3360" dirty="0">
              <a:solidFill>
                <a:srgbClr val="004F91"/>
              </a:solidFill>
              <a:latin typeface="Sequence sans serif"/>
              <a:cs typeface="Arial"/>
            </a:endParaRPr>
          </a:p>
          <a:p>
            <a:pPr marL="548640" lvl="1" indent="0">
              <a:buNone/>
            </a:pPr>
            <a:endParaRPr lang="en-US" sz="3360" dirty="0">
              <a:solidFill>
                <a:srgbClr val="004F91"/>
              </a:solidFill>
              <a:latin typeface="Sequence sans serif"/>
              <a:cs typeface="Arial"/>
            </a:endParaRPr>
          </a:p>
          <a:p>
            <a:pPr marL="548640" lvl="1" indent="0">
              <a:buNone/>
            </a:pPr>
            <a:endParaRPr lang="en-US" sz="3360" dirty="0">
              <a:solidFill>
                <a:srgbClr val="004F91"/>
              </a:solidFill>
              <a:latin typeface="Sequence sans serif"/>
              <a:cs typeface="Arial"/>
            </a:endParaRP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56136" y="241637"/>
            <a:ext cx="12849225" cy="1590675"/>
          </a:xfrm>
          <a:prstGeom prst="rect">
            <a:avLst/>
          </a:prstGeom>
          <a:solidFill>
            <a:srgbClr val="DBF5FF"/>
          </a:solidFill>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State PACs</a:t>
            </a:r>
            <a:endParaRPr lang="en-US" dirty="0">
              <a:solidFill>
                <a:srgbClr val="004F91"/>
              </a:solidFill>
              <a:latin typeface="Sequence sans serif"/>
            </a:endParaRPr>
          </a:p>
        </p:txBody>
      </p:sp>
    </p:spTree>
    <p:extLst>
      <p:ext uri="{BB962C8B-B14F-4D97-AF65-F5344CB8AC3E}">
        <p14:creationId xmlns:p14="http://schemas.microsoft.com/office/powerpoint/2010/main" val="1245331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p:nvPr>
        </p:nvSpPr>
        <p:spPr/>
        <p:txBody>
          <a:bodyPr>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How Influential Can PACs Be in Their Endorsements and Support?</a:t>
            </a:r>
            <a:endParaRPr lang="en-US" sz="4800" dirty="0">
              <a:solidFill>
                <a:srgbClr val="004F91"/>
              </a:solidFill>
              <a:latin typeface="Sequence sans serif"/>
            </a:endParaRPr>
          </a:p>
        </p:txBody>
      </p:sp>
    </p:spTree>
    <p:extLst>
      <p:ext uri="{BB962C8B-B14F-4D97-AF65-F5344CB8AC3E}">
        <p14:creationId xmlns:p14="http://schemas.microsoft.com/office/powerpoint/2010/main" val="8644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318836" y="1999314"/>
            <a:ext cx="12731550" cy="5670818"/>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a:solidFill>
                  <a:srgbClr val="004F91"/>
                </a:solidFill>
                <a:latin typeface="Sequence sans serif"/>
                <a:cs typeface="Arial"/>
              </a:rPr>
              <a:t>Political endorsements are when an individual, group, or organization comes out in support of a particular candidate or issue.</a:t>
            </a:r>
          </a:p>
          <a:p>
            <a:r>
              <a:rPr lang="en-US" sz="2400" dirty="0">
                <a:solidFill>
                  <a:srgbClr val="004F91"/>
                </a:solidFill>
                <a:latin typeface="Sequence sans serif"/>
              </a:rPr>
              <a:t>Endorsements can mean:</a:t>
            </a:r>
          </a:p>
          <a:p>
            <a:pPr lvl="1"/>
            <a:r>
              <a:rPr lang="en-US" sz="2400" dirty="0">
                <a:solidFill>
                  <a:srgbClr val="004F91"/>
                </a:solidFill>
                <a:latin typeface="Sequence sans serif"/>
              </a:rPr>
              <a:t>Votes</a:t>
            </a:r>
          </a:p>
          <a:p>
            <a:pPr lvl="1"/>
            <a:r>
              <a:rPr lang="en-US" sz="2400" dirty="0">
                <a:solidFill>
                  <a:srgbClr val="004F91"/>
                </a:solidFill>
                <a:latin typeface="Sequence sans serif"/>
              </a:rPr>
              <a:t>Donations</a:t>
            </a:r>
          </a:p>
          <a:p>
            <a:pPr lvl="1"/>
            <a:r>
              <a:rPr lang="en-US" sz="2400" dirty="0">
                <a:solidFill>
                  <a:srgbClr val="004F91"/>
                </a:solidFill>
                <a:latin typeface="Sequence sans serif"/>
              </a:rPr>
              <a:t>Institutional Support</a:t>
            </a:r>
          </a:p>
          <a:p>
            <a:pPr lvl="1"/>
            <a:r>
              <a:rPr lang="en-US" sz="2400" dirty="0">
                <a:solidFill>
                  <a:srgbClr val="004F91"/>
                </a:solidFill>
                <a:latin typeface="Sequence sans serif"/>
              </a:rPr>
              <a:t>Media Coverage</a:t>
            </a:r>
          </a:p>
          <a:p>
            <a:pPr lvl="1"/>
            <a:endParaRPr lang="en-US" sz="2400" dirty="0">
              <a:solidFill>
                <a:srgbClr val="004F91"/>
              </a:solidFill>
              <a:latin typeface="Sequence sans serif"/>
            </a:endParaRP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102268" y="311150"/>
            <a:ext cx="12617450"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a:solidFill>
                  <a:srgbClr val="004F91"/>
                </a:solidFill>
                <a:latin typeface="Sequence sans serif"/>
              </a:rPr>
              <a:t>Political Endorsements</a:t>
            </a:r>
          </a:p>
        </p:txBody>
      </p:sp>
    </p:spTree>
    <p:extLst>
      <p:ext uri="{BB962C8B-B14F-4D97-AF65-F5344CB8AC3E}">
        <p14:creationId xmlns:p14="http://schemas.microsoft.com/office/powerpoint/2010/main" val="306654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1073278" y="1940619"/>
            <a:ext cx="9271000" cy="6858002"/>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800" dirty="0">
                <a:solidFill>
                  <a:srgbClr val="004F91"/>
                </a:solidFill>
                <a:latin typeface="Sequence sans serif"/>
                <a:cs typeface="Arial"/>
              </a:rPr>
              <a:t>Like endorsements by influential people or groups, PAC endorsements can create a ripple effect for a campaign or issue.</a:t>
            </a:r>
          </a:p>
          <a:p>
            <a:pPr marL="548640" lvl="1" indent="0">
              <a:buNone/>
            </a:pPr>
            <a:r>
              <a:rPr lang="en-US" sz="2800" dirty="0">
                <a:solidFill>
                  <a:srgbClr val="004F91"/>
                </a:solidFill>
                <a:latin typeface="Sequence sans serif"/>
                <a:cs typeface="Arial"/>
              </a:rPr>
              <a:t>		</a:t>
            </a:r>
          </a:p>
          <a:p>
            <a:pPr marL="548640" lvl="1" indent="0">
              <a:buNone/>
            </a:pPr>
            <a:r>
              <a:rPr lang="en-US" sz="2800" dirty="0">
                <a:solidFill>
                  <a:srgbClr val="004F91"/>
                </a:solidFill>
                <a:latin typeface="Sequence sans serif"/>
              </a:rPr>
              <a:t>		Votes</a:t>
            </a:r>
          </a:p>
          <a:p>
            <a:pPr marL="548640" lvl="1" indent="0">
              <a:buNone/>
            </a:pPr>
            <a:r>
              <a:rPr lang="en-US" sz="2800" dirty="0">
                <a:solidFill>
                  <a:srgbClr val="004F91"/>
                </a:solidFill>
                <a:latin typeface="Sequence sans serif"/>
              </a:rPr>
              <a:t>		Donations</a:t>
            </a:r>
          </a:p>
          <a:p>
            <a:pPr marL="548640" lvl="1" indent="0">
              <a:buNone/>
            </a:pPr>
            <a:r>
              <a:rPr lang="en-US" sz="2800" dirty="0">
                <a:solidFill>
                  <a:srgbClr val="004F91"/>
                </a:solidFill>
                <a:latin typeface="Sequence sans serif"/>
              </a:rPr>
              <a:t>		Institutional Support</a:t>
            </a:r>
          </a:p>
          <a:p>
            <a:pPr marL="548640" lvl="1" indent="0">
              <a:buNone/>
            </a:pPr>
            <a:r>
              <a:rPr lang="en-US" sz="2800" dirty="0">
                <a:solidFill>
                  <a:srgbClr val="004F91"/>
                </a:solidFill>
                <a:latin typeface="Sequence sans serif"/>
              </a:rPr>
              <a:t>		Media Coverage</a:t>
            </a: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343929"/>
            <a:ext cx="12617450" cy="159067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rPr>
              <a:t>PACs in Relation to Endorsements</a:t>
            </a:r>
          </a:p>
        </p:txBody>
      </p:sp>
      <p:grpSp>
        <p:nvGrpSpPr>
          <p:cNvPr id="2" name="Group 1">
            <a:extLst>
              <a:ext uri="{FF2B5EF4-FFF2-40B4-BE49-F238E27FC236}">
                <a16:creationId xmlns:a16="http://schemas.microsoft.com/office/drawing/2014/main" id="{153AD23B-20C5-22A5-6D96-F76CE1AD12C3}"/>
              </a:ext>
            </a:extLst>
          </p:cNvPr>
          <p:cNvGrpSpPr/>
          <p:nvPr/>
        </p:nvGrpSpPr>
        <p:grpSpPr>
          <a:xfrm>
            <a:off x="2625352" y="3411844"/>
            <a:ext cx="666702" cy="2141494"/>
            <a:chOff x="2589257" y="5309037"/>
            <a:chExt cx="666702" cy="2141494"/>
          </a:xfrm>
        </p:grpSpPr>
        <p:pic>
          <p:nvPicPr>
            <p:cNvPr id="6" name="Picture 5">
              <a:extLst>
                <a:ext uri="{FF2B5EF4-FFF2-40B4-BE49-F238E27FC236}">
                  <a16:creationId xmlns:a16="http://schemas.microsoft.com/office/drawing/2014/main" id="{4A48FC60-6CF4-DF49-BD4D-0BA751A3EEC1}"/>
                </a:ext>
              </a:extLst>
            </p:cNvPr>
            <p:cNvPicPr>
              <a:picLocks noChangeAspect="1"/>
            </p:cNvPicPr>
            <p:nvPr/>
          </p:nvPicPr>
          <p:blipFill>
            <a:blip r:embed="rId2"/>
            <a:stretch>
              <a:fillRect/>
            </a:stretch>
          </p:blipFill>
          <p:spPr>
            <a:xfrm>
              <a:off x="2589257" y="5309037"/>
              <a:ext cx="666702" cy="666702"/>
            </a:xfrm>
            <a:prstGeom prst="rect">
              <a:avLst/>
            </a:prstGeom>
          </p:spPr>
        </p:pic>
        <p:pic>
          <p:nvPicPr>
            <p:cNvPr id="7" name="Picture 6">
              <a:extLst>
                <a:ext uri="{FF2B5EF4-FFF2-40B4-BE49-F238E27FC236}">
                  <a16:creationId xmlns:a16="http://schemas.microsoft.com/office/drawing/2014/main" id="{71E83741-4A44-E547-944B-9EBAD35050C5}"/>
                </a:ext>
              </a:extLst>
            </p:cNvPr>
            <p:cNvPicPr>
              <a:picLocks noChangeAspect="1"/>
            </p:cNvPicPr>
            <p:nvPr/>
          </p:nvPicPr>
          <p:blipFill>
            <a:blip r:embed="rId2"/>
            <a:stretch>
              <a:fillRect/>
            </a:stretch>
          </p:blipFill>
          <p:spPr>
            <a:xfrm>
              <a:off x="2589257" y="5789795"/>
              <a:ext cx="666702" cy="666702"/>
            </a:xfrm>
            <a:prstGeom prst="rect">
              <a:avLst/>
            </a:prstGeom>
          </p:spPr>
        </p:pic>
        <p:pic>
          <p:nvPicPr>
            <p:cNvPr id="8" name="Picture 7">
              <a:extLst>
                <a:ext uri="{FF2B5EF4-FFF2-40B4-BE49-F238E27FC236}">
                  <a16:creationId xmlns:a16="http://schemas.microsoft.com/office/drawing/2014/main" id="{A5A3C135-4B52-7041-8717-32DEE8E58848}"/>
                </a:ext>
              </a:extLst>
            </p:cNvPr>
            <p:cNvPicPr>
              <a:picLocks noChangeAspect="1"/>
            </p:cNvPicPr>
            <p:nvPr/>
          </p:nvPicPr>
          <p:blipFill>
            <a:blip r:embed="rId2"/>
            <a:stretch>
              <a:fillRect/>
            </a:stretch>
          </p:blipFill>
          <p:spPr>
            <a:xfrm>
              <a:off x="2589257" y="6299128"/>
              <a:ext cx="666702" cy="666702"/>
            </a:xfrm>
            <a:prstGeom prst="rect">
              <a:avLst/>
            </a:prstGeom>
          </p:spPr>
        </p:pic>
        <p:pic>
          <p:nvPicPr>
            <p:cNvPr id="9" name="Picture 8">
              <a:extLst>
                <a:ext uri="{FF2B5EF4-FFF2-40B4-BE49-F238E27FC236}">
                  <a16:creationId xmlns:a16="http://schemas.microsoft.com/office/drawing/2014/main" id="{1985D6E2-C24A-EC4B-AA2A-77C8B8E554CF}"/>
                </a:ext>
              </a:extLst>
            </p:cNvPr>
            <p:cNvPicPr>
              <a:picLocks noChangeAspect="1"/>
            </p:cNvPicPr>
            <p:nvPr/>
          </p:nvPicPr>
          <p:blipFill>
            <a:blip r:embed="rId2"/>
            <a:stretch>
              <a:fillRect/>
            </a:stretch>
          </p:blipFill>
          <p:spPr>
            <a:xfrm>
              <a:off x="2589257" y="6783829"/>
              <a:ext cx="666702" cy="666702"/>
            </a:xfrm>
            <a:prstGeom prst="rect">
              <a:avLst/>
            </a:prstGeom>
          </p:spPr>
        </p:pic>
      </p:grpSp>
    </p:spTree>
    <p:extLst>
      <p:ext uri="{BB962C8B-B14F-4D97-AF65-F5344CB8AC3E}">
        <p14:creationId xmlns:p14="http://schemas.microsoft.com/office/powerpoint/2010/main" val="1874514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48127" y="1644362"/>
            <a:ext cx="3543302" cy="2719138"/>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000" dirty="0">
                <a:solidFill>
                  <a:srgbClr val="004F91"/>
                </a:solidFill>
                <a:latin typeface="Arial"/>
                <a:cs typeface="Arial"/>
              </a:rPr>
              <a:t>In addition to candidates, PACs can influence the various ballot initiatives that exist throughout the country. </a:t>
            </a:r>
            <a:endParaRPr lang="en-US" sz="2000" dirty="0">
              <a:solidFill>
                <a:srgbClr val="004F91"/>
              </a:solidFill>
            </a:endParaRPr>
          </a:p>
          <a:p>
            <a:endParaRPr lang="en-US" sz="2000" dirty="0">
              <a:solidFill>
                <a:srgbClr val="004F91"/>
              </a:solidFill>
            </a:endParaRPr>
          </a:p>
          <a:p>
            <a:endParaRPr lang="en-US" sz="2000" dirty="0">
              <a:solidFill>
                <a:srgbClr val="004F91"/>
              </a:solidFill>
            </a:endParaRPr>
          </a:p>
          <a:p>
            <a:r>
              <a:rPr lang="en-US" sz="2000" dirty="0">
                <a:solidFill>
                  <a:srgbClr val="004F91"/>
                </a:solidFill>
                <a:latin typeface="Arial"/>
                <a:cs typeface="Arial"/>
              </a:rPr>
              <a:t>Map Source: </a:t>
            </a:r>
            <a:r>
              <a:rPr lang="en-US" sz="2000" dirty="0" err="1">
                <a:solidFill>
                  <a:srgbClr val="004F91"/>
                </a:solidFill>
                <a:latin typeface="Arial"/>
                <a:cs typeface="Arial"/>
              </a:rPr>
              <a:t>MultiState</a:t>
            </a:r>
            <a:endParaRPr lang="en-US" sz="2000" dirty="0" err="1">
              <a:solidFill>
                <a:srgbClr val="004F91"/>
              </a:solidFill>
            </a:endParaRPr>
          </a:p>
          <a:p>
            <a:endParaRPr lang="en-US" sz="2000" dirty="0">
              <a:solidFill>
                <a:srgbClr val="004F91"/>
              </a:solidFill>
            </a:endParaRP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199357"/>
            <a:ext cx="12617450" cy="1590675"/>
          </a:xfrm>
          <a:prstGeom prst="rect">
            <a:avLst/>
          </a:prstGeom>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400" dirty="0">
                <a:solidFill>
                  <a:srgbClr val="004F91"/>
                </a:solidFill>
                <a:latin typeface="Sequence sans serif"/>
                <a:cs typeface="Arial"/>
              </a:rPr>
              <a:t>PACs, Endorsements, and Ballot Initiatives</a:t>
            </a:r>
          </a:p>
        </p:txBody>
      </p:sp>
      <p:pic>
        <p:nvPicPr>
          <p:cNvPr id="2" name="Picture 2" descr="Chart&#10;&#10;Description automatically generated">
            <a:extLst>
              <a:ext uri="{FF2B5EF4-FFF2-40B4-BE49-F238E27FC236}">
                <a16:creationId xmlns:a16="http://schemas.microsoft.com/office/drawing/2014/main" id="{C8EFEDCC-388D-458B-929B-C7C45BA678B4}"/>
              </a:ext>
            </a:extLst>
          </p:cNvPr>
          <p:cNvPicPr>
            <a:picLocks noChangeAspect="1"/>
          </p:cNvPicPr>
          <p:nvPr/>
        </p:nvPicPr>
        <p:blipFill>
          <a:blip r:embed="rId3"/>
          <a:stretch>
            <a:fillRect/>
          </a:stretch>
        </p:blipFill>
        <p:spPr>
          <a:xfrm>
            <a:off x="3495175" y="1626270"/>
            <a:ext cx="7002721" cy="4958968"/>
          </a:xfrm>
          <a:prstGeom prst="rect">
            <a:avLst/>
          </a:prstGeom>
        </p:spPr>
      </p:pic>
    </p:spTree>
    <p:extLst>
      <p:ext uri="{BB962C8B-B14F-4D97-AF65-F5344CB8AC3E}">
        <p14:creationId xmlns:p14="http://schemas.microsoft.com/office/powerpoint/2010/main" val="30094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74AE-8FFD-4447-A1C2-B866D17E07D7}"/>
              </a:ext>
            </a:extLst>
          </p:cNvPr>
          <p:cNvSpPr>
            <a:spLocks noGrp="1"/>
          </p:cNvSpPr>
          <p:nvPr>
            <p:ph type="title"/>
          </p:nvPr>
        </p:nvSpPr>
        <p:spPr>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Introductions</a:t>
            </a:r>
            <a:endParaRPr lang="en-US" sz="4800" dirty="0">
              <a:solidFill>
                <a:srgbClr val="004F91"/>
              </a:solidFill>
              <a:latin typeface="Sequence sans serif"/>
            </a:endParaRPr>
          </a:p>
        </p:txBody>
      </p:sp>
    </p:spTree>
    <p:extLst>
      <p:ext uri="{BB962C8B-B14F-4D97-AF65-F5344CB8AC3E}">
        <p14:creationId xmlns:p14="http://schemas.microsoft.com/office/powerpoint/2010/main" val="1617716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p:nvPr>
        </p:nvSpPr>
        <p:spPr>
          <a:xfrm>
            <a:off x="0" y="7555"/>
            <a:ext cx="5305926" cy="1192193"/>
          </a:xfrm>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3600" dirty="0">
                <a:solidFill>
                  <a:srgbClr val="004F91"/>
                </a:solidFill>
                <a:latin typeface="Sequence sans serif"/>
                <a:cs typeface="Arial"/>
              </a:rPr>
              <a:t>PACs, Endorsements, and Ballot Initiatives</a:t>
            </a:r>
          </a:p>
        </p:txBody>
      </p:sp>
      <p:sp>
        <p:nvSpPr>
          <p:cNvPr id="2" name="Picture Placeholder 1">
            <a:extLst>
              <a:ext uri="{FF2B5EF4-FFF2-40B4-BE49-F238E27FC236}">
                <a16:creationId xmlns:a16="http://schemas.microsoft.com/office/drawing/2014/main" id="{36CCB226-2109-E406-8355-DB3B4DA9F0E3}"/>
              </a:ext>
            </a:extLst>
          </p:cNvPr>
          <p:cNvSpPr>
            <a:spLocks noGrp="1"/>
          </p:cNvSpPr>
          <p:nvPr>
            <p:ph type="pic" sz="quarter" idx="24"/>
          </p:nvPr>
        </p:nvSpPr>
        <p:spPr>
          <a:xfrm>
            <a:off x="6814457" y="7555"/>
            <a:ext cx="7815943" cy="8229600"/>
          </a:xfrm>
          <a:solidFill>
            <a:srgbClr val="004F91"/>
          </a:solidFill>
        </p:spPr>
      </p:sp>
      <p:pic>
        <p:nvPicPr>
          <p:cNvPr id="3" name="Picture 5" descr="A picture containing diagram&#10;&#10;Description automatically generated">
            <a:extLst>
              <a:ext uri="{FF2B5EF4-FFF2-40B4-BE49-F238E27FC236}">
                <a16:creationId xmlns:a16="http://schemas.microsoft.com/office/drawing/2014/main" id="{F52A26BA-D584-4BF9-90E1-4402A65F6207}"/>
              </a:ext>
            </a:extLst>
          </p:cNvPr>
          <p:cNvPicPr>
            <a:picLocks noChangeAspect="1"/>
          </p:cNvPicPr>
          <p:nvPr/>
        </p:nvPicPr>
        <p:blipFill>
          <a:blip r:embed="rId3"/>
          <a:stretch>
            <a:fillRect/>
          </a:stretch>
        </p:blipFill>
        <p:spPr>
          <a:xfrm>
            <a:off x="766824" y="2370467"/>
            <a:ext cx="5158348" cy="3774044"/>
          </a:xfrm>
          <a:prstGeom prst="rect">
            <a:avLst/>
          </a:prstGeom>
        </p:spPr>
      </p:pic>
      <p:pic>
        <p:nvPicPr>
          <p:cNvPr id="6" name="Picture 6">
            <a:extLst>
              <a:ext uri="{FF2B5EF4-FFF2-40B4-BE49-F238E27FC236}">
                <a16:creationId xmlns:a16="http://schemas.microsoft.com/office/drawing/2014/main" id="{A5DFC9C2-0D2E-47C4-8EFE-1B478662EB0F}"/>
              </a:ext>
            </a:extLst>
          </p:cNvPr>
          <p:cNvPicPr>
            <a:picLocks noChangeAspect="1"/>
          </p:cNvPicPr>
          <p:nvPr/>
        </p:nvPicPr>
        <p:blipFill>
          <a:blip r:embed="rId4"/>
          <a:stretch>
            <a:fillRect/>
          </a:stretch>
        </p:blipFill>
        <p:spPr>
          <a:xfrm>
            <a:off x="8012209" y="2370467"/>
            <a:ext cx="5167774" cy="3783470"/>
          </a:xfrm>
          <a:prstGeom prst="rect">
            <a:avLst/>
          </a:prstGeom>
        </p:spPr>
      </p:pic>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8011387" y="6047941"/>
            <a:ext cx="5156200" cy="1592112"/>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indent="0">
              <a:buNone/>
            </a:pPr>
            <a:endParaRPr lang="en-US" sz="2000" dirty="0">
              <a:solidFill>
                <a:srgbClr val="DBF5FF"/>
              </a:solidFill>
              <a:latin typeface="Sequence sans serif"/>
            </a:endParaRPr>
          </a:p>
          <a:p>
            <a:r>
              <a:rPr lang="en-US" sz="2000" dirty="0">
                <a:solidFill>
                  <a:srgbClr val="DBF5FF"/>
                </a:solidFill>
                <a:latin typeface="Sequence sans serif"/>
                <a:cs typeface="Arial"/>
              </a:rPr>
              <a:t>Map Source: </a:t>
            </a:r>
            <a:r>
              <a:rPr lang="en-US" sz="2000" dirty="0" err="1">
                <a:solidFill>
                  <a:srgbClr val="DBF5FF"/>
                </a:solidFill>
                <a:latin typeface="Sequence sans serif"/>
                <a:cs typeface="Arial"/>
              </a:rPr>
              <a:t>MultiState</a:t>
            </a:r>
            <a:endParaRPr lang="en-US" sz="2000" dirty="0" err="1">
              <a:solidFill>
                <a:srgbClr val="DBF5FF"/>
              </a:solidFill>
              <a:latin typeface="Sequence sans serif"/>
            </a:endParaRPr>
          </a:p>
          <a:p>
            <a:endParaRPr lang="en-US" sz="2000" dirty="0">
              <a:solidFill>
                <a:srgbClr val="DBF5FF"/>
              </a:solidFill>
              <a:latin typeface="Sequence sans serif"/>
            </a:endParaRPr>
          </a:p>
        </p:txBody>
      </p:sp>
    </p:spTree>
    <p:extLst>
      <p:ext uri="{BB962C8B-B14F-4D97-AF65-F5344CB8AC3E}">
        <p14:creationId xmlns:p14="http://schemas.microsoft.com/office/powerpoint/2010/main" val="328435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102269" y="1970490"/>
            <a:ext cx="12731550" cy="5670818"/>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a:solidFill>
                  <a:srgbClr val="004F91"/>
                </a:solidFill>
                <a:latin typeface="Sequence sans serif"/>
                <a:cs typeface="Arial"/>
              </a:rPr>
              <a:t>You're looking for the best possible candidates to promote your organization's advocacy work.</a:t>
            </a:r>
            <a:endParaRPr lang="en-US" sz="2400" dirty="0">
              <a:solidFill>
                <a:srgbClr val="004F91"/>
              </a:solidFill>
              <a:latin typeface="Sequence sans serif"/>
            </a:endParaRPr>
          </a:p>
          <a:p>
            <a:r>
              <a:rPr lang="en-US" sz="2400" dirty="0">
                <a:solidFill>
                  <a:srgbClr val="004F91"/>
                </a:solidFill>
                <a:latin typeface="Sequence sans serif"/>
                <a:cs typeface="Arial"/>
              </a:rPr>
              <a:t>Just because a candidate aligns with your organization's mission doesn't mean you should endorse them.</a:t>
            </a:r>
          </a:p>
          <a:p>
            <a:r>
              <a:rPr lang="en-US" sz="2400" dirty="0">
                <a:solidFill>
                  <a:srgbClr val="004F91"/>
                </a:solidFill>
                <a:latin typeface="Sequence sans serif"/>
                <a:cs typeface="Arial"/>
              </a:rPr>
              <a:t>Things to Consider:</a:t>
            </a:r>
          </a:p>
          <a:p>
            <a:pPr lvl="1"/>
            <a:r>
              <a:rPr lang="en-US" sz="2400" dirty="0">
                <a:solidFill>
                  <a:srgbClr val="004F91"/>
                </a:solidFill>
                <a:latin typeface="Sequence sans serif"/>
                <a:cs typeface="Arial"/>
              </a:rPr>
              <a:t>Other policy beliefs of the candidate(s) and whether that conflicts with the support base of the PACs support.</a:t>
            </a:r>
            <a:endParaRPr lang="en-US" sz="2400" dirty="0">
              <a:solidFill>
                <a:srgbClr val="004F91"/>
              </a:solidFill>
              <a:latin typeface="Sequence sans serif"/>
            </a:endParaRPr>
          </a:p>
          <a:p>
            <a:pPr lvl="1"/>
            <a:r>
              <a:rPr lang="en-US" sz="2400" dirty="0">
                <a:solidFill>
                  <a:srgbClr val="004F91"/>
                </a:solidFill>
                <a:latin typeface="Sequence sans serif"/>
                <a:cs typeface="Arial"/>
              </a:rPr>
              <a:t>Conflicting PACs supporting that candidate?</a:t>
            </a:r>
            <a:endParaRPr lang="en-US" sz="2400" dirty="0">
              <a:solidFill>
                <a:srgbClr val="004F91"/>
              </a:solidFill>
              <a:latin typeface="Sequence sans serif"/>
            </a:endParaRPr>
          </a:p>
          <a:p>
            <a:pPr lvl="1"/>
            <a:r>
              <a:rPr lang="en-US" sz="2400" dirty="0">
                <a:solidFill>
                  <a:srgbClr val="004F91"/>
                </a:solidFill>
                <a:latin typeface="Sequence sans serif"/>
                <a:cs typeface="Arial"/>
              </a:rPr>
              <a:t>Is the race competitive?</a:t>
            </a:r>
          </a:p>
          <a:p>
            <a:pPr lvl="1"/>
            <a:r>
              <a:rPr lang="en-US" sz="2400" dirty="0">
                <a:solidFill>
                  <a:srgbClr val="004F91"/>
                </a:solidFill>
                <a:latin typeface="Sequence sans serif"/>
                <a:cs typeface="Arial"/>
              </a:rPr>
              <a:t>Will the candidate follow through on issue?</a:t>
            </a:r>
            <a:endParaRPr lang="en-US" sz="2400" dirty="0">
              <a:solidFill>
                <a:srgbClr val="004F91"/>
              </a:solidFill>
              <a:latin typeface="Sequence sans serif"/>
            </a:endParaRPr>
          </a:p>
          <a:p>
            <a:pPr lvl="1"/>
            <a:endParaRPr lang="en-US" sz="2400" dirty="0">
              <a:solidFill>
                <a:srgbClr val="004F91"/>
              </a:solidFill>
              <a:latin typeface="Sequence sans serif"/>
            </a:endParaRPr>
          </a:p>
          <a:p>
            <a:pPr lvl="1"/>
            <a:endParaRPr lang="en-US" sz="2400" dirty="0">
              <a:solidFill>
                <a:srgbClr val="004F91"/>
              </a:solidFill>
              <a:latin typeface="Sequence sans serif"/>
            </a:endParaRPr>
          </a:p>
          <a:p>
            <a:pPr lvl="1"/>
            <a:endParaRPr lang="en-US" sz="2400" dirty="0">
              <a:solidFill>
                <a:srgbClr val="004F91"/>
              </a:solidFill>
              <a:latin typeface="Sequence sans serif"/>
            </a:endParaRP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391845"/>
            <a:ext cx="12617450"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Endorsement Strategy for Candidates</a:t>
            </a:r>
            <a:endParaRPr lang="en-US" sz="4800" dirty="0">
              <a:solidFill>
                <a:srgbClr val="004F91"/>
              </a:solidFill>
              <a:latin typeface="Sequence sans serif"/>
            </a:endParaRPr>
          </a:p>
        </p:txBody>
      </p:sp>
    </p:spTree>
    <p:extLst>
      <p:ext uri="{BB962C8B-B14F-4D97-AF65-F5344CB8AC3E}">
        <p14:creationId xmlns:p14="http://schemas.microsoft.com/office/powerpoint/2010/main" val="157995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139700" y="1943100"/>
            <a:ext cx="12731550" cy="5670818"/>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800" dirty="0">
                <a:solidFill>
                  <a:srgbClr val="004F91"/>
                </a:solidFill>
                <a:latin typeface="Sequence sans serif"/>
                <a:cs typeface="Arial"/>
              </a:rPr>
              <a:t>Voters are deciding on a broad-based initiative that could be good or bad for your organization.</a:t>
            </a:r>
          </a:p>
          <a:p>
            <a:endParaRPr lang="en-US" sz="2800" dirty="0">
              <a:solidFill>
                <a:srgbClr val="004F91"/>
              </a:solidFill>
              <a:latin typeface="Sequence sans serif"/>
              <a:cs typeface="Arial"/>
            </a:endParaRPr>
          </a:p>
          <a:p>
            <a:r>
              <a:rPr lang="en-US" sz="2800" dirty="0">
                <a:solidFill>
                  <a:srgbClr val="004F91"/>
                </a:solidFill>
                <a:latin typeface="Sequence sans serif"/>
                <a:cs typeface="Arial"/>
              </a:rPr>
              <a:t>Things to Consider:</a:t>
            </a:r>
          </a:p>
          <a:p>
            <a:pPr lvl="1"/>
            <a:r>
              <a:rPr lang="en-US" sz="2800" dirty="0">
                <a:solidFill>
                  <a:srgbClr val="004F91"/>
                </a:solidFill>
                <a:latin typeface="Sequence sans serif"/>
                <a:cs typeface="Arial"/>
              </a:rPr>
              <a:t>What are the short-term/long-term effects that the initiative could have for your organization?</a:t>
            </a:r>
            <a:endParaRPr lang="en-US" sz="2800" dirty="0">
              <a:solidFill>
                <a:srgbClr val="004F91"/>
              </a:solidFill>
              <a:latin typeface="Sequence sans serif"/>
            </a:endParaRPr>
          </a:p>
          <a:p>
            <a:pPr lvl="1"/>
            <a:r>
              <a:rPr lang="en-US" sz="2800" dirty="0">
                <a:solidFill>
                  <a:srgbClr val="004F91"/>
                </a:solidFill>
                <a:latin typeface="Sequence sans serif"/>
                <a:cs typeface="Arial"/>
              </a:rPr>
              <a:t>Could the initiative trigger other effects to happen?</a:t>
            </a:r>
            <a:endParaRPr lang="en-US" sz="2800" dirty="0">
              <a:solidFill>
                <a:srgbClr val="004F91"/>
              </a:solidFill>
              <a:latin typeface="Sequence sans serif"/>
            </a:endParaRPr>
          </a:p>
          <a:p>
            <a:pPr lvl="1"/>
            <a:r>
              <a:rPr lang="en-US" sz="2800" dirty="0">
                <a:solidFill>
                  <a:srgbClr val="004F91"/>
                </a:solidFill>
                <a:latin typeface="Sequence sans serif"/>
                <a:cs typeface="Arial"/>
              </a:rPr>
              <a:t>How much should you invest in the ballot initiative?</a:t>
            </a:r>
            <a:endParaRPr lang="en-US" sz="2800" dirty="0">
              <a:solidFill>
                <a:srgbClr val="004F91"/>
              </a:solidFill>
              <a:latin typeface="Sequence sans serif"/>
            </a:endParaRPr>
          </a:p>
          <a:p>
            <a:pPr lvl="1"/>
            <a:r>
              <a:rPr lang="en-US" sz="2800" dirty="0">
                <a:solidFill>
                  <a:srgbClr val="004F91"/>
                </a:solidFill>
                <a:latin typeface="Sequence sans serif"/>
                <a:cs typeface="Arial"/>
              </a:rPr>
              <a:t>Has the ballot initiative gone through in other states? What was the result?</a:t>
            </a:r>
            <a:endParaRPr lang="en-US" sz="2800" dirty="0">
              <a:solidFill>
                <a:srgbClr val="004F91"/>
              </a:solidFill>
              <a:latin typeface="Sequence sans serif"/>
            </a:endParaRPr>
          </a:p>
          <a:p>
            <a:pPr lvl="1"/>
            <a:endParaRPr lang="en-US" sz="2800" dirty="0">
              <a:solidFill>
                <a:srgbClr val="004F91"/>
              </a:solidFill>
              <a:latin typeface="Sequence sans serif"/>
            </a:endParaRPr>
          </a:p>
          <a:p>
            <a:pPr lvl="1"/>
            <a:endParaRPr lang="en-US" sz="2800" dirty="0">
              <a:solidFill>
                <a:srgbClr val="004F91"/>
              </a:solidFill>
              <a:latin typeface="Sequence sans serif"/>
            </a:endParaRPr>
          </a:p>
          <a:p>
            <a:pPr lvl="1"/>
            <a:endParaRPr lang="en-US" sz="2800" dirty="0">
              <a:solidFill>
                <a:srgbClr val="004F91"/>
              </a:solidFill>
              <a:latin typeface="Sequence sans serif"/>
            </a:endParaRP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50800" y="352425"/>
            <a:ext cx="12617450"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Endorsement Strategy for Initiatives</a:t>
            </a:r>
            <a:endParaRPr lang="en-US" sz="4800" dirty="0">
              <a:solidFill>
                <a:srgbClr val="004F91"/>
              </a:solidFill>
              <a:latin typeface="Sequence sans serif"/>
            </a:endParaRPr>
          </a:p>
        </p:txBody>
      </p:sp>
    </p:spTree>
    <p:extLst>
      <p:ext uri="{BB962C8B-B14F-4D97-AF65-F5344CB8AC3E}">
        <p14:creationId xmlns:p14="http://schemas.microsoft.com/office/powerpoint/2010/main" val="90543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285750" y="2088883"/>
            <a:ext cx="12731550" cy="5670818"/>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800" dirty="0">
                <a:solidFill>
                  <a:srgbClr val="004F91"/>
                </a:solidFill>
                <a:latin typeface="Sequence sans serif"/>
                <a:cs typeface="Arial"/>
              </a:rPr>
              <a:t>PACs can organize more than just funds...</a:t>
            </a:r>
            <a:endParaRPr lang="en-US" sz="2800" dirty="0">
              <a:solidFill>
                <a:srgbClr val="004F91"/>
              </a:solidFill>
              <a:latin typeface="Sequence sans serif"/>
            </a:endParaRPr>
          </a:p>
          <a:p>
            <a:pPr lvl="1"/>
            <a:r>
              <a:rPr lang="en-US" sz="2800" dirty="0">
                <a:solidFill>
                  <a:srgbClr val="004F91"/>
                </a:solidFill>
                <a:latin typeface="Sequence sans serif"/>
                <a:cs typeface="Arial"/>
              </a:rPr>
              <a:t>Organize volunteers to walk or canvass in your downtown/business district.</a:t>
            </a:r>
            <a:endParaRPr lang="en-US" sz="2800" dirty="0">
              <a:solidFill>
                <a:srgbClr val="004F91"/>
              </a:solidFill>
              <a:latin typeface="Sequence sans serif"/>
            </a:endParaRPr>
          </a:p>
          <a:p>
            <a:pPr lvl="1"/>
            <a:r>
              <a:rPr lang="en-US" sz="2800" dirty="0">
                <a:solidFill>
                  <a:srgbClr val="004F91"/>
                </a:solidFill>
                <a:latin typeface="Sequence sans serif"/>
                <a:cs typeface="Arial"/>
              </a:rPr>
              <a:t>Educate other businesses and organizations about candidates on the issues.</a:t>
            </a:r>
            <a:endParaRPr lang="en-US" sz="2800" dirty="0">
              <a:solidFill>
                <a:srgbClr val="004F91"/>
              </a:solidFill>
              <a:latin typeface="Sequence sans serif"/>
            </a:endParaRPr>
          </a:p>
          <a:p>
            <a:pPr lvl="1"/>
            <a:r>
              <a:rPr lang="en-US" sz="2800" dirty="0">
                <a:solidFill>
                  <a:srgbClr val="004F91"/>
                </a:solidFill>
                <a:latin typeface="Sequence sans serif"/>
                <a:cs typeface="Arial"/>
              </a:rPr>
              <a:t>Getting more actors and institutions involved will increase awareness and leverage for getting supportive candidates elected.</a:t>
            </a:r>
            <a:endParaRPr lang="en-US" sz="2800" dirty="0">
              <a:solidFill>
                <a:srgbClr val="004F91"/>
              </a:solidFill>
              <a:latin typeface="Sequence sans serif"/>
            </a:endParaRPr>
          </a:p>
          <a:p>
            <a:pPr lvl="1"/>
            <a:endParaRPr lang="en-US" sz="2800" dirty="0">
              <a:solidFill>
                <a:srgbClr val="004F91"/>
              </a:solidFill>
              <a:latin typeface="Sequence sans serif"/>
            </a:endParaRPr>
          </a:p>
          <a:p>
            <a:pPr lvl="1"/>
            <a:endParaRPr lang="en-US" sz="2800" dirty="0">
              <a:solidFill>
                <a:srgbClr val="004F91"/>
              </a:solidFill>
              <a:latin typeface="Sequence sans serif"/>
            </a:endParaRPr>
          </a:p>
          <a:p>
            <a:pPr lvl="1"/>
            <a:endParaRPr lang="en-US" sz="2800" dirty="0">
              <a:solidFill>
                <a:srgbClr val="004F91"/>
              </a:solidFill>
              <a:latin typeface="Sequence sans serif"/>
            </a:endParaRP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95250" y="311150"/>
            <a:ext cx="12617450"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Other Support from PACs</a:t>
            </a:r>
            <a:endParaRPr lang="en-US" sz="4800" dirty="0">
              <a:solidFill>
                <a:srgbClr val="004F91"/>
              </a:solidFill>
              <a:latin typeface="Sequence sans serif"/>
            </a:endParaRPr>
          </a:p>
        </p:txBody>
      </p:sp>
    </p:spTree>
    <p:extLst>
      <p:ext uri="{BB962C8B-B14F-4D97-AF65-F5344CB8AC3E}">
        <p14:creationId xmlns:p14="http://schemas.microsoft.com/office/powerpoint/2010/main" val="1457812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p:nvPr>
        </p:nvSpPr>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a:solidFill>
                  <a:srgbClr val="004F91"/>
                </a:solidFill>
                <a:latin typeface="Sequence sans serif"/>
                <a:cs typeface="Arial"/>
              </a:rPr>
              <a:t>Examples of PAC Influence in Action</a:t>
            </a:r>
            <a:endParaRPr lang="en-US" sz="4800">
              <a:solidFill>
                <a:srgbClr val="004F91"/>
              </a:solidFill>
              <a:latin typeface="Sequence sans serif"/>
            </a:endParaRPr>
          </a:p>
        </p:txBody>
      </p:sp>
    </p:spTree>
    <p:extLst>
      <p:ext uri="{BB962C8B-B14F-4D97-AF65-F5344CB8AC3E}">
        <p14:creationId xmlns:p14="http://schemas.microsoft.com/office/powerpoint/2010/main" val="3730317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114300" y="1390383"/>
            <a:ext cx="12731550" cy="5670818"/>
          </a:xfrm>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a:solidFill>
                  <a:srgbClr val="004F91"/>
                </a:solidFill>
                <a:latin typeface="Sequence sans serif"/>
              </a:rPr>
              <a:t>LARP PAC is a multicandidate political action committee supporting the rights of live action role-players (LARPers) to expand federally-protected rights and national influence for them.</a:t>
            </a:r>
          </a:p>
          <a:p>
            <a:r>
              <a:rPr lang="en-US" sz="2400" dirty="0">
                <a:solidFill>
                  <a:srgbClr val="004F91"/>
                </a:solidFill>
                <a:latin typeface="Sequence sans serif"/>
              </a:rPr>
              <a:t>Frank and Sue are running for Congress.</a:t>
            </a:r>
          </a:p>
          <a:p>
            <a:r>
              <a:rPr lang="en-US" sz="2400" dirty="0">
                <a:solidFill>
                  <a:srgbClr val="004F91"/>
                </a:solidFill>
                <a:latin typeface="Sequence sans serif"/>
              </a:rPr>
              <a:t>Frank has come out in favor of policies supporting LARPers.</a:t>
            </a:r>
          </a:p>
          <a:p>
            <a:r>
              <a:rPr lang="en-US" sz="2400" dirty="0">
                <a:solidFill>
                  <a:srgbClr val="004F91"/>
                </a:solidFill>
                <a:latin typeface="Sequence sans serif"/>
              </a:rPr>
              <a:t>Sue has been silent on the issue of LARP policies.</a:t>
            </a: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142875"/>
            <a:ext cx="12617450" cy="936625"/>
          </a:xfrm>
          <a:prstGeom prst="rect">
            <a:avLst/>
          </a:prstGeom>
          <a:solidFill>
            <a:srgbClr val="DBF5FF"/>
          </a:solidFill>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Example 1:</a:t>
            </a:r>
            <a:endParaRPr lang="en-US" sz="4800" dirty="0">
              <a:solidFill>
                <a:srgbClr val="004F91"/>
              </a:solidFill>
              <a:latin typeface="Sequence sans serif"/>
            </a:endParaRPr>
          </a:p>
        </p:txBody>
      </p:sp>
    </p:spTree>
    <p:extLst>
      <p:ext uri="{BB962C8B-B14F-4D97-AF65-F5344CB8AC3E}">
        <p14:creationId xmlns:p14="http://schemas.microsoft.com/office/powerpoint/2010/main" val="3873533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241500" y="1726933"/>
            <a:ext cx="12731550" cy="5670818"/>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800" dirty="0">
                <a:solidFill>
                  <a:srgbClr val="004F91"/>
                </a:solidFill>
                <a:latin typeface="Sequence sans serif"/>
              </a:rPr>
              <a:t>Frank has won the endorsement and campaign funds from LARP PAC.</a:t>
            </a:r>
          </a:p>
          <a:p>
            <a:r>
              <a:rPr lang="en-US" sz="2800" dirty="0">
                <a:solidFill>
                  <a:srgbClr val="004F91"/>
                </a:solidFill>
                <a:latin typeface="Sequence sans serif"/>
              </a:rPr>
              <a:t>$5,000 max from LARP PAC + Money from donors supportive of LARP PAC’s mission.</a:t>
            </a:r>
          </a:p>
          <a:p>
            <a:r>
              <a:rPr lang="en-US" sz="2800" dirty="0">
                <a:solidFill>
                  <a:srgbClr val="004F91"/>
                </a:solidFill>
                <a:latin typeface="Sequence sans serif"/>
                <a:cs typeface="Arial"/>
              </a:rPr>
              <a:t>Frank gets $50,000 total from the combination of LARP PAC’s donation and LARP-sympathetic donors.</a:t>
            </a: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117475"/>
            <a:ext cx="12617450"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400" dirty="0">
                <a:solidFill>
                  <a:srgbClr val="004F91"/>
                </a:solidFill>
                <a:latin typeface="Sequence sans serif"/>
                <a:cs typeface="Arial"/>
              </a:rPr>
              <a:t>Example 1 Continued:</a:t>
            </a:r>
          </a:p>
        </p:txBody>
      </p:sp>
    </p:spTree>
    <p:extLst>
      <p:ext uri="{BB962C8B-B14F-4D97-AF65-F5344CB8AC3E}">
        <p14:creationId xmlns:p14="http://schemas.microsoft.com/office/powerpoint/2010/main" val="1026437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6EDD5F-74AB-4CD9-948F-49845948FF51}"/>
              </a:ext>
            </a:extLst>
          </p:cNvPr>
          <p:cNvSpPr txBox="1"/>
          <p:nvPr/>
        </p:nvSpPr>
        <p:spPr>
          <a:xfrm>
            <a:off x="0" y="20878"/>
            <a:ext cx="9500870" cy="1588127"/>
          </a:xfrm>
          <a:prstGeom prst="rect">
            <a:avLst/>
          </a:prstGeom>
          <a:solidFill>
            <a:srgbClr val="DBF5FF"/>
          </a:solid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Function of Nonconnected PAC</a:t>
            </a:r>
          </a:p>
          <a:p>
            <a:endParaRPr lang="en-US" sz="4800" dirty="0">
              <a:solidFill>
                <a:srgbClr val="004F91"/>
              </a:solidFill>
              <a:latin typeface="Sequence sans serif"/>
              <a:cs typeface="Arial"/>
            </a:endParaRPr>
          </a:p>
        </p:txBody>
      </p:sp>
      <p:grpSp>
        <p:nvGrpSpPr>
          <p:cNvPr id="5" name="Group 4">
            <a:extLst>
              <a:ext uri="{FF2B5EF4-FFF2-40B4-BE49-F238E27FC236}">
                <a16:creationId xmlns:a16="http://schemas.microsoft.com/office/drawing/2014/main" id="{162D09AF-B170-0D4B-3B0D-7476169BEE28}"/>
              </a:ext>
            </a:extLst>
          </p:cNvPr>
          <p:cNvGrpSpPr/>
          <p:nvPr/>
        </p:nvGrpSpPr>
        <p:grpSpPr>
          <a:xfrm>
            <a:off x="291680" y="1048049"/>
            <a:ext cx="13681523" cy="5654998"/>
            <a:chOff x="291680" y="2257223"/>
            <a:chExt cx="13681523" cy="5654998"/>
          </a:xfrm>
        </p:grpSpPr>
        <p:sp>
          <p:nvSpPr>
            <p:cNvPr id="2" name="TextBox 1">
              <a:extLst>
                <a:ext uri="{FF2B5EF4-FFF2-40B4-BE49-F238E27FC236}">
                  <a16:creationId xmlns:a16="http://schemas.microsoft.com/office/drawing/2014/main" id="{AF34306B-6A74-664E-B3DA-C22731769E04}"/>
                </a:ext>
              </a:extLst>
            </p:cNvPr>
            <p:cNvSpPr txBox="1"/>
            <p:nvPr/>
          </p:nvSpPr>
          <p:spPr>
            <a:xfrm>
              <a:off x="12098105" y="4244740"/>
              <a:ext cx="1875098" cy="1588127"/>
            </a:xfrm>
            <a:prstGeom prst="rect">
              <a:avLst/>
            </a:prstGeom>
            <a:solidFill>
              <a:schemeClr val="accent4">
                <a:lumMod val="60000"/>
                <a:lumOff val="40000"/>
              </a:schemeClr>
            </a:solid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panose="020B0604020202020204" pitchFamily="34" charset="0"/>
                  <a:cs typeface="Arial" panose="020B0604020202020204" pitchFamily="34" charset="0"/>
                </a:rPr>
                <a:t>Political Candidate</a:t>
              </a:r>
            </a:p>
            <a:p>
              <a:pPr algn="ctr"/>
              <a:r>
                <a:rPr lang="en-US" sz="2400" b="1">
                  <a:latin typeface="Arial" panose="020B0604020202020204" pitchFamily="34" charset="0"/>
                  <a:cs typeface="Arial" panose="020B0604020202020204" pitchFamily="34" charset="0"/>
                </a:rPr>
                <a:t>Supportive of Issue</a:t>
              </a:r>
            </a:p>
          </p:txBody>
        </p:sp>
        <p:sp>
          <p:nvSpPr>
            <p:cNvPr id="6" name="TextBox 5">
              <a:extLst>
                <a:ext uri="{FF2B5EF4-FFF2-40B4-BE49-F238E27FC236}">
                  <a16:creationId xmlns:a16="http://schemas.microsoft.com/office/drawing/2014/main" id="{BA327F7D-8D84-3845-A553-09CE2F44E12E}"/>
                </a:ext>
              </a:extLst>
            </p:cNvPr>
            <p:cNvSpPr txBox="1"/>
            <p:nvPr/>
          </p:nvSpPr>
          <p:spPr>
            <a:xfrm>
              <a:off x="3986983" y="4214240"/>
              <a:ext cx="2881433" cy="1588127"/>
            </a:xfrm>
            <a:prstGeom prst="rect">
              <a:avLst/>
            </a:prstGeom>
            <a:solidFill>
              <a:schemeClr val="accent6">
                <a:lumMod val="60000"/>
                <a:lumOff val="40000"/>
              </a:schemeClr>
            </a:solid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panose="020B0604020202020204" pitchFamily="34" charset="0"/>
                  <a:cs typeface="Arial" panose="020B0604020202020204" pitchFamily="34" charset="0"/>
                </a:rPr>
                <a:t>Political Action</a:t>
              </a:r>
            </a:p>
            <a:p>
              <a:pPr algn="ctr"/>
              <a:r>
                <a:rPr lang="en-US" sz="2400" b="1">
                  <a:latin typeface="Arial" panose="020B0604020202020204" pitchFamily="34" charset="0"/>
                  <a:cs typeface="Arial" panose="020B0604020202020204" pitchFamily="34" charset="0"/>
                </a:rPr>
                <a:t>Committee</a:t>
              </a:r>
            </a:p>
            <a:p>
              <a:pPr algn="ctr"/>
              <a:r>
                <a:rPr lang="en-US" sz="2400" b="1">
                  <a:latin typeface="Arial" panose="020B0604020202020204" pitchFamily="34" charset="0"/>
                  <a:cs typeface="Arial" panose="020B0604020202020204" pitchFamily="34" charset="0"/>
                </a:rPr>
                <a:t>Endorsing </a:t>
              </a:r>
            </a:p>
            <a:p>
              <a:pPr algn="ctr"/>
              <a:r>
                <a:rPr lang="en-US" sz="2400" b="1">
                  <a:latin typeface="Arial" panose="020B0604020202020204" pitchFamily="34" charset="0"/>
                  <a:cs typeface="Arial" panose="020B0604020202020204" pitchFamily="34" charset="0"/>
                </a:rPr>
                <a:t>Candidate</a:t>
              </a:r>
            </a:p>
          </p:txBody>
        </p:sp>
        <p:cxnSp>
          <p:nvCxnSpPr>
            <p:cNvPr id="7" name="Straight Arrow Connector 6">
              <a:extLst>
                <a:ext uri="{FF2B5EF4-FFF2-40B4-BE49-F238E27FC236}">
                  <a16:creationId xmlns:a16="http://schemas.microsoft.com/office/drawing/2014/main" id="{B52DB9CF-768D-3849-B9A7-3B3A4535B337}"/>
                </a:ext>
              </a:extLst>
            </p:cNvPr>
            <p:cNvCxnSpPr>
              <a:cxnSpLocks/>
            </p:cNvCxnSpPr>
            <p:nvPr/>
          </p:nvCxnSpPr>
          <p:spPr>
            <a:xfrm flipV="1">
              <a:off x="6868417" y="5050680"/>
              <a:ext cx="5200506" cy="793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178E7EC-CEE1-0A41-8EA9-0C6989998900}"/>
                </a:ext>
              </a:extLst>
            </p:cNvPr>
            <p:cNvSpPr txBox="1"/>
            <p:nvPr/>
          </p:nvSpPr>
          <p:spPr>
            <a:xfrm>
              <a:off x="405112" y="4214241"/>
              <a:ext cx="2891356" cy="1588127"/>
            </a:xfrm>
            <a:prstGeom prst="rect">
              <a:avLst/>
            </a:prstGeom>
            <a:solidFill>
              <a:schemeClr val="accent2">
                <a:lumMod val="60000"/>
                <a:lumOff val="40000"/>
              </a:schemeClr>
            </a:solid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panose="020B0604020202020204" pitchFamily="34" charset="0"/>
                  <a:cs typeface="Arial" panose="020B0604020202020204" pitchFamily="34" charset="0"/>
                </a:rPr>
                <a:t>Individual</a:t>
              </a:r>
            </a:p>
            <a:p>
              <a:pPr algn="ctr"/>
              <a:r>
                <a:rPr lang="en-US" sz="2400" b="1">
                  <a:latin typeface="Arial" panose="020B0604020202020204" pitchFamily="34" charset="0"/>
                  <a:cs typeface="Arial" panose="020B0604020202020204" pitchFamily="34" charset="0"/>
                </a:rPr>
                <a:t>Donor</a:t>
              </a:r>
            </a:p>
            <a:p>
              <a:pPr algn="ctr"/>
              <a:r>
                <a:rPr lang="en-US" sz="2400" b="1">
                  <a:latin typeface="Arial" panose="020B0604020202020204" pitchFamily="34" charset="0"/>
                  <a:cs typeface="Arial" panose="020B0604020202020204" pitchFamily="34" charset="0"/>
                </a:rPr>
                <a:t>Connected with PAC</a:t>
              </a:r>
            </a:p>
          </p:txBody>
        </p:sp>
        <p:sp>
          <p:nvSpPr>
            <p:cNvPr id="11" name="TextBox 10">
              <a:extLst>
                <a:ext uri="{FF2B5EF4-FFF2-40B4-BE49-F238E27FC236}">
                  <a16:creationId xmlns:a16="http://schemas.microsoft.com/office/drawing/2014/main" id="{E6C3CE3A-5CE5-054F-BB36-F29C8EBEF4FD}"/>
                </a:ext>
              </a:extLst>
            </p:cNvPr>
            <p:cNvSpPr txBox="1"/>
            <p:nvPr/>
          </p:nvSpPr>
          <p:spPr>
            <a:xfrm>
              <a:off x="291680" y="6124581"/>
              <a:ext cx="3308045" cy="1588127"/>
            </a:xfrm>
            <a:prstGeom prst="rect">
              <a:avLst/>
            </a:prstGeom>
            <a:solidFill>
              <a:schemeClr val="accent2">
                <a:lumMod val="60000"/>
                <a:lumOff val="40000"/>
              </a:schemeClr>
            </a:solid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panose="020B0604020202020204" pitchFamily="34" charset="0"/>
                  <a:cs typeface="Arial" panose="020B0604020202020204" pitchFamily="34" charset="0"/>
                </a:rPr>
                <a:t>Individual</a:t>
              </a:r>
            </a:p>
            <a:p>
              <a:pPr algn="ctr"/>
              <a:r>
                <a:rPr lang="en-US" sz="2400" b="1">
                  <a:latin typeface="Arial" panose="020B0604020202020204" pitchFamily="34" charset="0"/>
                  <a:cs typeface="Arial" panose="020B0604020202020204" pitchFamily="34" charset="0"/>
                </a:rPr>
                <a:t>Donor</a:t>
              </a:r>
            </a:p>
            <a:p>
              <a:pPr algn="ctr"/>
              <a:r>
                <a:rPr lang="en-US" sz="2400" b="1">
                  <a:latin typeface="Arial" panose="020B0604020202020204" pitchFamily="34" charset="0"/>
                  <a:cs typeface="Arial" panose="020B0604020202020204" pitchFamily="34" charset="0"/>
                </a:rPr>
                <a:t>Supportive, not</a:t>
              </a:r>
            </a:p>
            <a:p>
              <a:pPr algn="ctr"/>
              <a:r>
                <a:rPr lang="en-US" sz="2400" b="1">
                  <a:latin typeface="Arial" panose="020B0604020202020204" pitchFamily="34" charset="0"/>
                  <a:cs typeface="Arial" panose="020B0604020202020204" pitchFamily="34" charset="0"/>
                </a:rPr>
                <a:t>Connected w/ PAC</a:t>
              </a:r>
            </a:p>
          </p:txBody>
        </p:sp>
        <p:cxnSp>
          <p:nvCxnSpPr>
            <p:cNvPr id="12" name="Straight Arrow Connector 11">
              <a:extLst>
                <a:ext uri="{FF2B5EF4-FFF2-40B4-BE49-F238E27FC236}">
                  <a16:creationId xmlns:a16="http://schemas.microsoft.com/office/drawing/2014/main" id="{712EF658-D30F-F445-8EC9-9144A644D499}"/>
                </a:ext>
              </a:extLst>
            </p:cNvPr>
            <p:cNvCxnSpPr>
              <a:cxnSpLocks/>
            </p:cNvCxnSpPr>
            <p:nvPr/>
          </p:nvCxnSpPr>
          <p:spPr>
            <a:xfrm>
              <a:off x="3286545" y="3739708"/>
              <a:ext cx="700439" cy="4584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7F969A-E847-2D40-8782-114B7C64B2EA}"/>
                </a:ext>
              </a:extLst>
            </p:cNvPr>
            <p:cNvCxnSpPr>
              <a:cxnSpLocks/>
              <a:stCxn id="41" idx="3"/>
            </p:cNvCxnSpPr>
            <p:nvPr/>
          </p:nvCxnSpPr>
          <p:spPr>
            <a:xfrm>
              <a:off x="3296468" y="3070741"/>
              <a:ext cx="8772455" cy="15353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5E64A86-697A-B04D-8216-520C6FE7F35A}"/>
                </a:ext>
              </a:extLst>
            </p:cNvPr>
            <p:cNvCxnSpPr>
              <a:cxnSpLocks/>
              <a:stCxn id="11" idx="3"/>
            </p:cNvCxnSpPr>
            <p:nvPr/>
          </p:nvCxnSpPr>
          <p:spPr>
            <a:xfrm flipV="1">
              <a:off x="3599725" y="5450164"/>
              <a:ext cx="8478924" cy="14684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44CE4C6-94AD-5C43-B321-311B03D27E40}"/>
                </a:ext>
              </a:extLst>
            </p:cNvPr>
            <p:cNvSpPr txBox="1"/>
            <p:nvPr/>
          </p:nvSpPr>
          <p:spPr>
            <a:xfrm>
              <a:off x="7826801" y="7420996"/>
              <a:ext cx="5430840" cy="491225"/>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592" dirty="0">
                  <a:solidFill>
                    <a:srgbClr val="004F91"/>
                  </a:solidFill>
                  <a:latin typeface="Arial" panose="020B0604020202020204" pitchFamily="34" charset="0"/>
                  <a:cs typeface="Arial" panose="020B0604020202020204" pitchFamily="34" charset="0"/>
                </a:rPr>
                <a:t>Note: Arrows reflect donations.</a:t>
              </a:r>
            </a:p>
          </p:txBody>
        </p:sp>
        <p:sp>
          <p:nvSpPr>
            <p:cNvPr id="41" name="TextBox 40">
              <a:extLst>
                <a:ext uri="{FF2B5EF4-FFF2-40B4-BE49-F238E27FC236}">
                  <a16:creationId xmlns:a16="http://schemas.microsoft.com/office/drawing/2014/main" id="{CAE337BF-D4F8-D242-A5C8-3F053DB45D17}"/>
                </a:ext>
              </a:extLst>
            </p:cNvPr>
            <p:cNvSpPr txBox="1"/>
            <p:nvPr/>
          </p:nvSpPr>
          <p:spPr>
            <a:xfrm>
              <a:off x="405112" y="2257223"/>
              <a:ext cx="2891356" cy="1588127"/>
            </a:xfrm>
            <a:prstGeom prst="rect">
              <a:avLst/>
            </a:prstGeom>
            <a:solidFill>
              <a:schemeClr val="accent2">
                <a:lumMod val="60000"/>
                <a:lumOff val="40000"/>
              </a:schemeClr>
            </a:solid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Individual</a:t>
              </a:r>
            </a:p>
            <a:p>
              <a:pPr algn="ctr"/>
              <a:r>
                <a:rPr lang="en-US" sz="2400" b="1" dirty="0">
                  <a:latin typeface="Arial" panose="020B0604020202020204" pitchFamily="34" charset="0"/>
                  <a:cs typeface="Arial" panose="020B0604020202020204" pitchFamily="34" charset="0"/>
                </a:rPr>
                <a:t>Donor</a:t>
              </a:r>
            </a:p>
            <a:p>
              <a:pPr algn="ctr"/>
              <a:r>
                <a:rPr lang="en-US" sz="2400" b="1" dirty="0">
                  <a:latin typeface="Arial" panose="020B0604020202020204" pitchFamily="34" charset="0"/>
                  <a:cs typeface="Arial" panose="020B0604020202020204" pitchFamily="34" charset="0"/>
                </a:rPr>
                <a:t>Connected with PAC</a:t>
              </a:r>
            </a:p>
          </p:txBody>
        </p:sp>
        <p:cxnSp>
          <p:nvCxnSpPr>
            <p:cNvPr id="44" name="Straight Arrow Connector 43">
              <a:extLst>
                <a:ext uri="{FF2B5EF4-FFF2-40B4-BE49-F238E27FC236}">
                  <a16:creationId xmlns:a16="http://schemas.microsoft.com/office/drawing/2014/main" id="{7A98791B-CDFB-B54C-BF0F-0867ED06F131}"/>
                </a:ext>
              </a:extLst>
            </p:cNvPr>
            <p:cNvCxnSpPr>
              <a:cxnSpLocks/>
              <a:stCxn id="9" idx="3"/>
              <a:endCxn id="6" idx="1"/>
            </p:cNvCxnSpPr>
            <p:nvPr/>
          </p:nvCxnSpPr>
          <p:spPr>
            <a:xfrm flipV="1">
              <a:off x="3296467" y="5008304"/>
              <a:ext cx="690516"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4400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146050" y="2117457"/>
            <a:ext cx="12731550" cy="5670818"/>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err="1">
                <a:solidFill>
                  <a:srgbClr val="004F91"/>
                </a:solidFill>
                <a:latin typeface="Sequence sans serif"/>
                <a:cs typeface="Arial"/>
              </a:rPr>
              <a:t>Toolworkers</a:t>
            </a:r>
            <a:r>
              <a:rPr lang="en-US" sz="2400" dirty="0">
                <a:solidFill>
                  <a:srgbClr val="004F91"/>
                </a:solidFill>
                <a:latin typeface="Sequence sans serif"/>
                <a:cs typeface="Arial"/>
              </a:rPr>
              <a:t> United PAC (TUPAC) is a political action committee that supports the union organizing efforts of </a:t>
            </a:r>
            <a:r>
              <a:rPr lang="en-US" sz="2400" dirty="0" err="1">
                <a:solidFill>
                  <a:srgbClr val="004F91"/>
                </a:solidFill>
                <a:latin typeface="Sequence sans serif"/>
                <a:cs typeface="Arial"/>
              </a:rPr>
              <a:t>toolworkers</a:t>
            </a:r>
            <a:r>
              <a:rPr lang="en-US" sz="2400" dirty="0">
                <a:solidFill>
                  <a:srgbClr val="004F91"/>
                </a:solidFill>
                <a:latin typeface="Sequence sans serif"/>
                <a:cs typeface="Arial"/>
              </a:rPr>
              <a:t> across the country.</a:t>
            </a:r>
          </a:p>
          <a:p>
            <a:r>
              <a:rPr lang="en-US" sz="2400" dirty="0">
                <a:solidFill>
                  <a:srgbClr val="004F91"/>
                </a:solidFill>
                <a:latin typeface="Sequence sans serif"/>
                <a:cs typeface="Arial"/>
              </a:rPr>
              <a:t>Beth and Luis are running for the state legislature.</a:t>
            </a:r>
            <a:endParaRPr lang="en-US" sz="2400" dirty="0">
              <a:solidFill>
                <a:srgbClr val="004F91"/>
              </a:solidFill>
              <a:latin typeface="Sequence sans serif"/>
            </a:endParaRPr>
          </a:p>
          <a:p>
            <a:r>
              <a:rPr lang="en-US" sz="2400" dirty="0">
                <a:solidFill>
                  <a:srgbClr val="004F91"/>
                </a:solidFill>
                <a:latin typeface="Sequence sans serif"/>
                <a:cs typeface="Arial"/>
              </a:rPr>
              <a:t>Beth has come out in favor of policies that are pro-organizing.</a:t>
            </a:r>
            <a:endParaRPr lang="en-US" sz="2400" dirty="0">
              <a:solidFill>
                <a:srgbClr val="004F91"/>
              </a:solidFill>
              <a:latin typeface="Sequence sans serif"/>
            </a:endParaRPr>
          </a:p>
          <a:p>
            <a:r>
              <a:rPr lang="en-US" sz="2400" dirty="0">
                <a:solidFill>
                  <a:srgbClr val="004F91"/>
                </a:solidFill>
                <a:latin typeface="Sequence sans serif"/>
                <a:cs typeface="Arial"/>
              </a:rPr>
              <a:t>Luis has come out against pro-union legislation.</a:t>
            </a:r>
            <a:endParaRPr lang="en-US" sz="2400" dirty="0">
              <a:solidFill>
                <a:srgbClr val="004F91"/>
              </a:solidFill>
              <a:latin typeface="Sequence sans serif"/>
            </a:endParaRP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174625"/>
            <a:ext cx="12617450" cy="1590675"/>
          </a:xfrm>
          <a:prstGeom prst="rect">
            <a:avLst/>
          </a:prstGeom>
          <a:solidFill>
            <a:srgbClr val="DBF5FF"/>
          </a:solidFill>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Example 2:</a:t>
            </a:r>
            <a:endParaRPr lang="en-US" sz="4800" dirty="0">
              <a:solidFill>
                <a:srgbClr val="004F91"/>
              </a:solidFill>
              <a:latin typeface="Sequence sans serif"/>
            </a:endParaRPr>
          </a:p>
        </p:txBody>
      </p:sp>
    </p:spTree>
    <p:extLst>
      <p:ext uri="{BB962C8B-B14F-4D97-AF65-F5344CB8AC3E}">
        <p14:creationId xmlns:p14="http://schemas.microsoft.com/office/powerpoint/2010/main" val="346136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57050" y="1809483"/>
            <a:ext cx="12731550" cy="5670818"/>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a:solidFill>
                  <a:srgbClr val="004F91"/>
                </a:solidFill>
                <a:latin typeface="Sequence sans serif"/>
                <a:cs typeface="Arial"/>
              </a:rPr>
              <a:t>TUPAC throws their PACs support behind Beth.</a:t>
            </a:r>
          </a:p>
          <a:p>
            <a:r>
              <a:rPr lang="en-US" sz="2400" dirty="0">
                <a:solidFill>
                  <a:srgbClr val="004F91"/>
                </a:solidFill>
                <a:latin typeface="Sequence sans serif"/>
                <a:cs typeface="Arial"/>
              </a:rPr>
              <a:t>Other unions and union-sympathetic throw their support behind Beth as a result of TUPAC's endorsement, both directly and indirectly.</a:t>
            </a:r>
          </a:p>
          <a:p>
            <a:r>
              <a:rPr lang="en-US" sz="2400" dirty="0">
                <a:solidFill>
                  <a:srgbClr val="004F91"/>
                </a:solidFill>
                <a:latin typeface="Sequence sans serif"/>
                <a:cs typeface="Arial"/>
              </a:rPr>
              <a:t>The institutional support of the organizations helps increase the word of the Beth's campaign.</a:t>
            </a:r>
          </a:p>
          <a:p>
            <a:r>
              <a:rPr lang="en-US" sz="2400" dirty="0">
                <a:solidFill>
                  <a:srgbClr val="004F91"/>
                </a:solidFill>
                <a:latin typeface="Sequence sans serif"/>
                <a:cs typeface="Arial"/>
              </a:rPr>
              <a:t>What else happens?</a:t>
            </a:r>
          </a:p>
          <a:p>
            <a:endParaRPr lang="en-US" sz="2400" dirty="0">
              <a:solidFill>
                <a:srgbClr val="004F91"/>
              </a:solidFill>
              <a:latin typeface="Sequence sans serif"/>
            </a:endParaRP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57050" y="168275"/>
            <a:ext cx="12617450" cy="1590675"/>
          </a:xfrm>
          <a:prstGeom prst="rect">
            <a:avLst/>
          </a:prstGeom>
          <a:solidFill>
            <a:srgbClr val="DBF5FF"/>
          </a:solidFill>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Example 2 Continued:</a:t>
            </a:r>
            <a:endParaRPr lang="en-US" sz="4800" dirty="0">
              <a:solidFill>
                <a:srgbClr val="004F91"/>
              </a:solidFill>
              <a:latin typeface="Sequence sans serif"/>
            </a:endParaRPr>
          </a:p>
        </p:txBody>
      </p:sp>
    </p:spTree>
    <p:extLst>
      <p:ext uri="{BB962C8B-B14F-4D97-AF65-F5344CB8AC3E}">
        <p14:creationId xmlns:p14="http://schemas.microsoft.com/office/powerpoint/2010/main" val="391067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104742" y="312974"/>
            <a:ext cx="12619037"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5400" dirty="0">
                <a:solidFill>
                  <a:srgbClr val="004F91"/>
                </a:solidFill>
                <a:latin typeface="Sequence sans serif"/>
                <a:cs typeface="Arial"/>
              </a:rPr>
              <a:t>Overview</a:t>
            </a:r>
            <a:endParaRPr lang="en-US" sz="5400" dirty="0">
              <a:solidFill>
                <a:srgbClr val="004F91"/>
              </a:solidFill>
              <a:latin typeface="Sequence sans serif"/>
            </a:endParaRPr>
          </a:p>
        </p:txBody>
      </p:sp>
      <p:sp>
        <p:nvSpPr>
          <p:cNvPr id="2" name="TextBox 1">
            <a:extLst>
              <a:ext uri="{FF2B5EF4-FFF2-40B4-BE49-F238E27FC236}">
                <a16:creationId xmlns:a16="http://schemas.microsoft.com/office/drawing/2014/main" id="{37985504-9BF6-494E-8EDF-73C9505258C0}"/>
              </a:ext>
            </a:extLst>
          </p:cNvPr>
          <p:cNvSpPr txBox="1"/>
          <p:nvPr/>
        </p:nvSpPr>
        <p:spPr>
          <a:xfrm>
            <a:off x="230662" y="1988151"/>
            <a:ext cx="12142542" cy="4897366"/>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800" dirty="0">
                <a:solidFill>
                  <a:srgbClr val="004F91"/>
                </a:solidFill>
                <a:latin typeface="Sequence sans serif"/>
                <a:ea typeface="+mn-lt"/>
                <a:cs typeface="+mn-lt"/>
              </a:rPr>
              <a:t>Is your organization ready to begin a PAC and engage in endorsements? This class will provide step-by-step instruction on how to establish and grow successful political action committees and endorse candidates.</a:t>
            </a:r>
            <a:endParaRPr lang="en-US" sz="2800" dirty="0">
              <a:solidFill>
                <a:srgbClr val="004F91"/>
              </a:solidFill>
              <a:latin typeface="Sequence sans serif"/>
              <a:cs typeface="Arial"/>
            </a:endParaRPr>
          </a:p>
          <a:p>
            <a:endParaRPr lang="en-US" sz="2800" dirty="0">
              <a:solidFill>
                <a:srgbClr val="004F91"/>
              </a:solidFill>
              <a:latin typeface="Sequence sans serif"/>
              <a:ea typeface="+mn-lt"/>
              <a:cs typeface="+mn-lt"/>
            </a:endParaRPr>
          </a:p>
          <a:p>
            <a:r>
              <a:rPr lang="en-US" sz="2800" dirty="0">
                <a:solidFill>
                  <a:srgbClr val="004F91"/>
                </a:solidFill>
                <a:latin typeface="Sequence sans serif"/>
                <a:ea typeface="+mn-lt"/>
                <a:cs typeface="+mn-lt"/>
              </a:rPr>
              <a:t>Course objectives:</a:t>
            </a:r>
          </a:p>
          <a:p>
            <a:pPr marL="411480" indent="-411480">
              <a:buFont typeface="Arial"/>
              <a:buChar char="•"/>
            </a:pPr>
            <a:r>
              <a:rPr lang="en-US" sz="2800" dirty="0">
                <a:solidFill>
                  <a:srgbClr val="004F91"/>
                </a:solidFill>
                <a:latin typeface="Sequence sans serif"/>
                <a:ea typeface="+mn-lt"/>
                <a:cs typeface="+mn-lt"/>
              </a:rPr>
              <a:t>Addressing ballot initiatives and referendums</a:t>
            </a:r>
          </a:p>
          <a:p>
            <a:pPr marL="411480" indent="-411480">
              <a:buFont typeface="Arial"/>
              <a:buChar char="•"/>
            </a:pPr>
            <a:r>
              <a:rPr lang="en-US" sz="2800" dirty="0">
                <a:solidFill>
                  <a:srgbClr val="004F91"/>
                </a:solidFill>
                <a:latin typeface="Sequence sans serif"/>
                <a:ea typeface="+mn-lt"/>
                <a:cs typeface="+mn-lt"/>
              </a:rPr>
              <a:t>Creating and maintaining a PAC</a:t>
            </a:r>
          </a:p>
          <a:p>
            <a:pPr marL="411480" indent="-411480">
              <a:buFont typeface="Arial"/>
              <a:buChar char="•"/>
            </a:pPr>
            <a:r>
              <a:rPr lang="en-US" sz="2800" dirty="0">
                <a:solidFill>
                  <a:srgbClr val="004F91"/>
                </a:solidFill>
                <a:latin typeface="Sequence sans serif"/>
                <a:ea typeface="+mn-lt"/>
                <a:cs typeface="+mn-lt"/>
              </a:rPr>
              <a:t>Building an airtight endorsement strategy</a:t>
            </a:r>
          </a:p>
          <a:p>
            <a:br>
              <a:rPr lang="en-US" sz="2800" dirty="0">
                <a:solidFill>
                  <a:srgbClr val="004F91"/>
                </a:solidFill>
                <a:latin typeface="Sequence sans serif"/>
              </a:rPr>
            </a:br>
            <a:endParaRPr lang="en-US" sz="2800" dirty="0">
              <a:solidFill>
                <a:srgbClr val="004F91"/>
              </a:solidFill>
              <a:latin typeface="Sequence sans serif"/>
            </a:endParaRPr>
          </a:p>
          <a:p>
            <a:pPr algn="l"/>
            <a:endParaRPr lang="en-US" sz="2800" dirty="0">
              <a:solidFill>
                <a:srgbClr val="004F91"/>
              </a:solidFill>
              <a:latin typeface="Sequence sans serif"/>
              <a:cs typeface="Calibri"/>
            </a:endParaRPr>
          </a:p>
        </p:txBody>
      </p:sp>
    </p:spTree>
    <p:extLst>
      <p:ext uri="{BB962C8B-B14F-4D97-AF65-F5344CB8AC3E}">
        <p14:creationId xmlns:p14="http://schemas.microsoft.com/office/powerpoint/2010/main" val="993409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34E3041-C208-DD74-829C-5E46D671ECFB}"/>
              </a:ext>
            </a:extLst>
          </p:cNvPr>
          <p:cNvGrpSpPr/>
          <p:nvPr/>
        </p:nvGrpSpPr>
        <p:grpSpPr>
          <a:xfrm>
            <a:off x="580753" y="585252"/>
            <a:ext cx="13754466" cy="6662752"/>
            <a:chOff x="117538" y="223194"/>
            <a:chExt cx="13754466" cy="6662752"/>
          </a:xfrm>
        </p:grpSpPr>
        <p:cxnSp>
          <p:nvCxnSpPr>
            <p:cNvPr id="7" name="Straight Arrow Connector 6">
              <a:extLst>
                <a:ext uri="{FF2B5EF4-FFF2-40B4-BE49-F238E27FC236}">
                  <a16:creationId xmlns:a16="http://schemas.microsoft.com/office/drawing/2014/main" id="{B52DB9CF-768D-3849-B9A7-3B3A4535B337}"/>
                </a:ext>
              </a:extLst>
            </p:cNvPr>
            <p:cNvCxnSpPr>
              <a:cxnSpLocks/>
            </p:cNvCxnSpPr>
            <p:nvPr/>
          </p:nvCxnSpPr>
          <p:spPr>
            <a:xfrm>
              <a:off x="2645949" y="3964360"/>
              <a:ext cx="8745964" cy="672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12EF658-D30F-F445-8EC9-9144A644D499}"/>
                </a:ext>
              </a:extLst>
            </p:cNvPr>
            <p:cNvCxnSpPr>
              <a:cxnSpLocks/>
            </p:cNvCxnSpPr>
            <p:nvPr/>
          </p:nvCxnSpPr>
          <p:spPr>
            <a:xfrm flipV="1">
              <a:off x="6718674" y="4323376"/>
              <a:ext cx="4660907" cy="51725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159A522-882D-4523-AF9F-07697FB05B2A}"/>
                </a:ext>
              </a:extLst>
            </p:cNvPr>
            <p:cNvSpPr txBox="1"/>
            <p:nvPr/>
          </p:nvSpPr>
          <p:spPr>
            <a:xfrm>
              <a:off x="3826747" y="4365174"/>
              <a:ext cx="2881433" cy="849463"/>
            </a:xfrm>
            <a:prstGeom prst="rect">
              <a:avLst/>
            </a:prstGeom>
            <a:solidFill>
              <a:schemeClr val="accent6">
                <a:lumMod val="60000"/>
                <a:lumOff val="4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Similar, Supportive PAC</a:t>
              </a:r>
              <a:endParaRPr lang="en-US" sz="2592"/>
            </a:p>
          </p:txBody>
        </p:sp>
        <p:cxnSp>
          <p:nvCxnSpPr>
            <p:cNvPr id="13" name="Straight Arrow Connector 12">
              <a:extLst>
                <a:ext uri="{FF2B5EF4-FFF2-40B4-BE49-F238E27FC236}">
                  <a16:creationId xmlns:a16="http://schemas.microsoft.com/office/drawing/2014/main" id="{F5861B71-BFAA-46FC-8828-7C3C3939BB6F}"/>
                </a:ext>
              </a:extLst>
            </p:cNvPr>
            <p:cNvCxnSpPr>
              <a:cxnSpLocks/>
            </p:cNvCxnSpPr>
            <p:nvPr/>
          </p:nvCxnSpPr>
          <p:spPr>
            <a:xfrm>
              <a:off x="2489574" y="4676321"/>
              <a:ext cx="1396212" cy="14711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19CBF2B-7C3D-4E3D-BC9C-BC0E24D30A92}"/>
                </a:ext>
              </a:extLst>
            </p:cNvPr>
            <p:cNvCxnSpPr>
              <a:cxnSpLocks/>
            </p:cNvCxnSpPr>
            <p:nvPr/>
          </p:nvCxnSpPr>
          <p:spPr>
            <a:xfrm>
              <a:off x="7040142" y="1297328"/>
              <a:ext cx="4332295" cy="23331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DB77DAC-13F6-461A-8673-190B763A9205}"/>
                </a:ext>
              </a:extLst>
            </p:cNvPr>
            <p:cNvCxnSpPr>
              <a:cxnSpLocks/>
            </p:cNvCxnSpPr>
            <p:nvPr/>
          </p:nvCxnSpPr>
          <p:spPr>
            <a:xfrm flipH="1">
              <a:off x="1156876" y="4633458"/>
              <a:ext cx="11104" cy="1525859"/>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4C60288-EB10-474C-B31B-6B8B2051A5B5}"/>
                </a:ext>
              </a:extLst>
            </p:cNvPr>
            <p:cNvCxnSpPr>
              <a:cxnSpLocks/>
            </p:cNvCxnSpPr>
            <p:nvPr/>
          </p:nvCxnSpPr>
          <p:spPr>
            <a:xfrm flipH="1" flipV="1">
              <a:off x="1127951" y="2144880"/>
              <a:ext cx="19300" cy="1012280"/>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4B857E4-4675-48DC-AFA3-2534DC17C0E7}"/>
                </a:ext>
              </a:extLst>
            </p:cNvPr>
            <p:cNvCxnSpPr>
              <a:cxnSpLocks/>
            </p:cNvCxnSpPr>
            <p:nvPr/>
          </p:nvCxnSpPr>
          <p:spPr>
            <a:xfrm flipV="1">
              <a:off x="1810918" y="1201555"/>
              <a:ext cx="1917707" cy="1931712"/>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7A99836-8489-409C-80FB-DBC1055DD7BD}"/>
                </a:ext>
              </a:extLst>
            </p:cNvPr>
            <p:cNvCxnSpPr>
              <a:cxnSpLocks/>
            </p:cNvCxnSpPr>
            <p:nvPr/>
          </p:nvCxnSpPr>
          <p:spPr>
            <a:xfrm>
              <a:off x="2653880" y="1911688"/>
              <a:ext cx="8725699" cy="18830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F4CDD58-DE00-409A-86A9-0C6074620A63}"/>
                </a:ext>
              </a:extLst>
            </p:cNvPr>
            <p:cNvCxnSpPr>
              <a:cxnSpLocks/>
            </p:cNvCxnSpPr>
            <p:nvPr/>
          </p:nvCxnSpPr>
          <p:spPr>
            <a:xfrm flipV="1">
              <a:off x="2718175" y="4694848"/>
              <a:ext cx="8668552" cy="16816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34A5C87-2439-456E-B7E9-964FC4B41545}"/>
                </a:ext>
              </a:extLst>
            </p:cNvPr>
            <p:cNvCxnSpPr>
              <a:cxnSpLocks/>
            </p:cNvCxnSpPr>
            <p:nvPr/>
          </p:nvCxnSpPr>
          <p:spPr>
            <a:xfrm>
              <a:off x="7715624" y="6171742"/>
              <a:ext cx="646121" cy="11387"/>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4CC613-BA13-4272-85D2-6C9F128E3A72}"/>
                </a:ext>
              </a:extLst>
            </p:cNvPr>
            <p:cNvCxnSpPr>
              <a:cxnSpLocks/>
            </p:cNvCxnSpPr>
            <p:nvPr/>
          </p:nvCxnSpPr>
          <p:spPr>
            <a:xfrm flipV="1">
              <a:off x="7688641" y="6458987"/>
              <a:ext cx="670562" cy="17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34306B-6A74-664E-B3DA-C22731769E04}"/>
                </a:ext>
              </a:extLst>
            </p:cNvPr>
            <p:cNvSpPr txBox="1"/>
            <p:nvPr/>
          </p:nvSpPr>
          <p:spPr>
            <a:xfrm>
              <a:off x="11284992" y="3320736"/>
              <a:ext cx="1875098" cy="1588127"/>
            </a:xfrm>
            <a:prstGeom prst="rect">
              <a:avLst/>
            </a:prstGeom>
            <a:solidFill>
              <a:schemeClr val="accent4">
                <a:lumMod val="60000"/>
                <a:lumOff val="40000"/>
              </a:schemeClr>
            </a:solid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Political Candidate</a:t>
              </a:r>
            </a:p>
            <a:p>
              <a:pPr algn="ctr"/>
              <a:r>
                <a:rPr lang="en-US" sz="2400" b="1" dirty="0">
                  <a:latin typeface="Arial" panose="020B0604020202020204" pitchFamily="34" charset="0"/>
                  <a:cs typeface="Arial" panose="020B0604020202020204" pitchFamily="34" charset="0"/>
                </a:rPr>
                <a:t>Supportive of Issue</a:t>
              </a:r>
            </a:p>
          </p:txBody>
        </p:sp>
        <p:sp>
          <p:nvSpPr>
            <p:cNvPr id="6" name="TextBox 5">
              <a:extLst>
                <a:ext uri="{FF2B5EF4-FFF2-40B4-BE49-F238E27FC236}">
                  <a16:creationId xmlns:a16="http://schemas.microsoft.com/office/drawing/2014/main" id="{BA327F7D-8D84-3845-A553-09CE2F44E12E}"/>
                </a:ext>
              </a:extLst>
            </p:cNvPr>
            <p:cNvSpPr txBox="1"/>
            <p:nvPr/>
          </p:nvSpPr>
          <p:spPr>
            <a:xfrm>
              <a:off x="295543" y="3192812"/>
              <a:ext cx="2881433" cy="1588127"/>
            </a:xfrm>
            <a:prstGeom prst="rect">
              <a:avLst/>
            </a:prstGeom>
            <a:solidFill>
              <a:schemeClr val="accent6">
                <a:lumMod val="60000"/>
                <a:lumOff val="40000"/>
              </a:schemeClr>
            </a:solid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Political Action</a:t>
              </a:r>
            </a:p>
            <a:p>
              <a:pPr algn="ctr"/>
              <a:r>
                <a:rPr lang="en-US" sz="2400" b="1" dirty="0">
                  <a:latin typeface="Arial" panose="020B0604020202020204" pitchFamily="34" charset="0"/>
                  <a:cs typeface="Arial" panose="020B0604020202020204" pitchFamily="34" charset="0"/>
                </a:rPr>
                <a:t>Committee</a:t>
              </a:r>
            </a:p>
            <a:p>
              <a:pPr algn="ctr"/>
              <a:r>
                <a:rPr lang="en-US" sz="2400" b="1" dirty="0">
                  <a:latin typeface="Arial" panose="020B0604020202020204" pitchFamily="34" charset="0"/>
                  <a:cs typeface="Arial" panose="020B0604020202020204" pitchFamily="34" charset="0"/>
                </a:rPr>
                <a:t>Endorsing </a:t>
              </a:r>
            </a:p>
            <a:p>
              <a:pPr algn="ctr"/>
              <a:r>
                <a:rPr lang="en-US" sz="2400" b="1" dirty="0">
                  <a:latin typeface="Arial" panose="020B0604020202020204" pitchFamily="34" charset="0"/>
                  <a:cs typeface="Arial" panose="020B0604020202020204" pitchFamily="34" charset="0"/>
                </a:rPr>
                <a:t>Candidate</a:t>
              </a:r>
            </a:p>
          </p:txBody>
        </p:sp>
        <p:sp>
          <p:nvSpPr>
            <p:cNvPr id="40" name="TextBox 39">
              <a:extLst>
                <a:ext uri="{FF2B5EF4-FFF2-40B4-BE49-F238E27FC236}">
                  <a16:creationId xmlns:a16="http://schemas.microsoft.com/office/drawing/2014/main" id="{344CE4C6-94AD-5C43-B321-311B03D27E40}"/>
                </a:ext>
              </a:extLst>
            </p:cNvPr>
            <p:cNvSpPr txBox="1"/>
            <p:nvPr/>
          </p:nvSpPr>
          <p:spPr>
            <a:xfrm>
              <a:off x="8441164" y="5999549"/>
              <a:ext cx="5430840" cy="886397"/>
            </a:xfrm>
            <a:prstGeom prst="rect">
              <a:avLst/>
            </a:prstGeom>
            <a:no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1680" dirty="0">
                  <a:solidFill>
                    <a:srgbClr val="004F91"/>
                  </a:solidFill>
                  <a:latin typeface="Sequence sans serif"/>
                  <a:cs typeface="Arial"/>
                </a:rPr>
                <a:t>Green reflects PAC influence on others.</a:t>
              </a:r>
              <a:endParaRPr lang="en-US" sz="2592" dirty="0">
                <a:solidFill>
                  <a:srgbClr val="004F91"/>
                </a:solidFill>
                <a:latin typeface="Sequence sans serif"/>
              </a:endParaRPr>
            </a:p>
            <a:p>
              <a:r>
                <a:rPr lang="en-US" sz="1680" dirty="0">
                  <a:solidFill>
                    <a:srgbClr val="004F91"/>
                  </a:solidFill>
                  <a:latin typeface="Sequence sans serif"/>
                  <a:cs typeface="Arial"/>
                </a:rPr>
                <a:t>Blue reflects direct support from the PAC to campaign.</a:t>
              </a:r>
            </a:p>
            <a:p>
              <a:r>
                <a:rPr lang="en-US" sz="1680" dirty="0">
                  <a:solidFill>
                    <a:srgbClr val="004F91"/>
                  </a:solidFill>
                  <a:latin typeface="Sequence sans serif"/>
                  <a:cs typeface="Arial"/>
                </a:rPr>
                <a:t>Red reflects additional campaign support.</a:t>
              </a:r>
            </a:p>
          </p:txBody>
        </p:sp>
        <p:sp>
          <p:nvSpPr>
            <p:cNvPr id="15" name="TextBox 14">
              <a:extLst>
                <a:ext uri="{FF2B5EF4-FFF2-40B4-BE49-F238E27FC236}">
                  <a16:creationId xmlns:a16="http://schemas.microsoft.com/office/drawing/2014/main" id="{8390B7F4-97A8-4CCD-AFC0-AACAB3F2DF5B}"/>
                </a:ext>
              </a:extLst>
            </p:cNvPr>
            <p:cNvSpPr txBox="1"/>
            <p:nvPr/>
          </p:nvSpPr>
          <p:spPr>
            <a:xfrm>
              <a:off x="117538" y="6079940"/>
              <a:ext cx="2881433" cy="480132"/>
            </a:xfrm>
            <a:prstGeom prst="rect">
              <a:avLst/>
            </a:prstGeom>
            <a:solidFill>
              <a:schemeClr val="tx2">
                <a:lumMod val="40000"/>
                <a:lumOff val="6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dirty="0">
                  <a:latin typeface="Arial"/>
                  <a:cs typeface="Arial"/>
                </a:rPr>
                <a:t>Advocacy Group</a:t>
              </a:r>
            </a:p>
          </p:txBody>
        </p:sp>
        <p:sp>
          <p:nvSpPr>
            <p:cNvPr id="18" name="TextBox 17">
              <a:extLst>
                <a:ext uri="{FF2B5EF4-FFF2-40B4-BE49-F238E27FC236}">
                  <a16:creationId xmlns:a16="http://schemas.microsoft.com/office/drawing/2014/main" id="{79CADA68-0272-44C1-99B2-8D0BA311B3BC}"/>
                </a:ext>
              </a:extLst>
            </p:cNvPr>
            <p:cNvSpPr txBox="1"/>
            <p:nvPr/>
          </p:nvSpPr>
          <p:spPr>
            <a:xfrm>
              <a:off x="324958" y="1719078"/>
              <a:ext cx="2881433" cy="480132"/>
            </a:xfrm>
            <a:prstGeom prst="rect">
              <a:avLst/>
            </a:prstGeom>
            <a:solidFill>
              <a:schemeClr val="tx2">
                <a:lumMod val="40000"/>
                <a:lumOff val="6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dirty="0">
                  <a:latin typeface="Arial"/>
                  <a:cs typeface="Arial"/>
                </a:rPr>
                <a:t>Advocacy Group</a:t>
              </a:r>
            </a:p>
          </p:txBody>
        </p:sp>
        <p:sp>
          <p:nvSpPr>
            <p:cNvPr id="14" name="TextBox 13">
              <a:extLst>
                <a:ext uri="{FF2B5EF4-FFF2-40B4-BE49-F238E27FC236}">
                  <a16:creationId xmlns:a16="http://schemas.microsoft.com/office/drawing/2014/main" id="{73228007-8CC8-4890-803B-272D31F7AC8A}"/>
                </a:ext>
              </a:extLst>
            </p:cNvPr>
            <p:cNvSpPr txBox="1"/>
            <p:nvPr/>
          </p:nvSpPr>
          <p:spPr>
            <a:xfrm>
              <a:off x="3711968" y="223194"/>
              <a:ext cx="3308045" cy="1218796"/>
            </a:xfrm>
            <a:prstGeom prst="rect">
              <a:avLst/>
            </a:prstGeom>
            <a:solidFill>
              <a:schemeClr val="accent2">
                <a:lumMod val="60000"/>
                <a:lumOff val="4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dirty="0">
                  <a:latin typeface="Arial"/>
                  <a:cs typeface="Arial"/>
                </a:rPr>
                <a:t>Individual</a:t>
              </a:r>
            </a:p>
            <a:p>
              <a:pPr algn="ctr"/>
              <a:r>
                <a:rPr lang="en-US" sz="2400" b="1" dirty="0">
                  <a:latin typeface="Arial"/>
                  <a:cs typeface="Arial"/>
                </a:rPr>
                <a:t>Supportive of</a:t>
              </a:r>
            </a:p>
            <a:p>
              <a:pPr algn="ctr"/>
              <a:r>
                <a:rPr lang="en-US" sz="2400" b="1" dirty="0">
                  <a:latin typeface="Arial"/>
                  <a:cs typeface="Arial"/>
                </a:rPr>
                <a:t>Organization</a:t>
              </a:r>
            </a:p>
          </p:txBody>
        </p:sp>
        <p:cxnSp>
          <p:nvCxnSpPr>
            <p:cNvPr id="28" name="Straight Arrow Connector 27">
              <a:extLst>
                <a:ext uri="{FF2B5EF4-FFF2-40B4-BE49-F238E27FC236}">
                  <a16:creationId xmlns:a16="http://schemas.microsoft.com/office/drawing/2014/main" id="{8A708ED1-BE80-419A-826A-29397A925AAD}"/>
                </a:ext>
              </a:extLst>
            </p:cNvPr>
            <p:cNvCxnSpPr>
              <a:cxnSpLocks/>
            </p:cNvCxnSpPr>
            <p:nvPr/>
          </p:nvCxnSpPr>
          <p:spPr>
            <a:xfrm flipV="1">
              <a:off x="7682291" y="6697907"/>
              <a:ext cx="667552" cy="29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43D160FA-D97F-4BB9-A746-E5D6D0BD53B7}"/>
              </a:ext>
            </a:extLst>
          </p:cNvPr>
          <p:cNvSpPr txBox="1"/>
          <p:nvPr/>
        </p:nvSpPr>
        <p:spPr>
          <a:xfrm>
            <a:off x="8501899" y="476405"/>
            <a:ext cx="5966852" cy="849463"/>
          </a:xfrm>
          <a:prstGeom prst="rect">
            <a:avLst/>
          </a:prstGeom>
          <a:solidFill>
            <a:srgbClr val="DBF5FF"/>
          </a:solid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Function of SSF PAC</a:t>
            </a:r>
          </a:p>
        </p:txBody>
      </p:sp>
      <p:sp>
        <p:nvSpPr>
          <p:cNvPr id="11" name="Rectangle 10">
            <a:extLst>
              <a:ext uri="{FF2B5EF4-FFF2-40B4-BE49-F238E27FC236}">
                <a16:creationId xmlns:a16="http://schemas.microsoft.com/office/drawing/2014/main" id="{769071F6-96E6-4CCD-2751-EC2BB3C63FB7}"/>
              </a:ext>
            </a:extLst>
          </p:cNvPr>
          <p:cNvSpPr/>
          <p:nvPr/>
        </p:nvSpPr>
        <p:spPr>
          <a:xfrm>
            <a:off x="90237" y="0"/>
            <a:ext cx="2862552" cy="1497932"/>
          </a:xfrm>
          <a:prstGeom prst="rect">
            <a:avLst/>
          </a:prstGeom>
          <a:solidFill>
            <a:srgbClr val="DBF5FF"/>
          </a:solidFill>
          <a:ln>
            <a:solidFill>
              <a:srgbClr val="DBF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622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42111" y="2072541"/>
            <a:ext cx="12731550" cy="2428306"/>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err="1">
                <a:solidFill>
                  <a:srgbClr val="004F91"/>
                </a:solidFill>
                <a:latin typeface="Sequence sans serif"/>
                <a:cs typeface="Arial"/>
              </a:rPr>
              <a:t>CurdUSA</a:t>
            </a:r>
            <a:r>
              <a:rPr lang="en-US" sz="2400" dirty="0">
                <a:solidFill>
                  <a:srgbClr val="004F91"/>
                </a:solidFill>
                <a:latin typeface="Sequence sans serif"/>
                <a:cs typeface="Arial"/>
              </a:rPr>
              <a:t> PAC is a Super PAC that reflects the interest of national cheese and dairy interests.</a:t>
            </a:r>
          </a:p>
          <a:p>
            <a:r>
              <a:rPr lang="en-US" sz="2400" dirty="0">
                <a:solidFill>
                  <a:srgbClr val="004F91"/>
                </a:solidFill>
                <a:latin typeface="Sequence sans serif"/>
                <a:cs typeface="Arial"/>
              </a:rPr>
              <a:t>Whitney and Lee are running for governor.</a:t>
            </a:r>
            <a:endParaRPr lang="en-US" sz="2400" dirty="0">
              <a:solidFill>
                <a:srgbClr val="004F91"/>
              </a:solidFill>
              <a:latin typeface="Sequence sans serif"/>
            </a:endParaRPr>
          </a:p>
          <a:p>
            <a:r>
              <a:rPr lang="en-US" sz="2400" dirty="0">
                <a:solidFill>
                  <a:srgbClr val="004F91"/>
                </a:solidFill>
                <a:latin typeface="Sequence sans serif"/>
                <a:cs typeface="Arial"/>
              </a:rPr>
              <a:t>As a minor policy issue, Lee has proposed the reduction of dairy products, such as ice cream and cheese, in school lunches, in favor of promoting more non-dairy options for food and drink.</a:t>
            </a: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42111" y="305970"/>
            <a:ext cx="12617450" cy="1590675"/>
          </a:xfrm>
          <a:prstGeom prst="rect">
            <a:avLst/>
          </a:prstGeom>
          <a:solidFill>
            <a:srgbClr val="DBF5FF"/>
          </a:solidFill>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a:solidFill>
                  <a:srgbClr val="004F91"/>
                </a:solidFill>
                <a:latin typeface="Sequence sans serif"/>
                <a:cs typeface="Arial"/>
              </a:rPr>
              <a:t>Example 3:</a:t>
            </a:r>
            <a:endParaRPr lang="en-US" sz="4800">
              <a:solidFill>
                <a:srgbClr val="004F91"/>
              </a:solidFill>
              <a:latin typeface="Sequence sans serif"/>
            </a:endParaRPr>
          </a:p>
        </p:txBody>
      </p:sp>
    </p:spTree>
    <p:extLst>
      <p:ext uri="{BB962C8B-B14F-4D97-AF65-F5344CB8AC3E}">
        <p14:creationId xmlns:p14="http://schemas.microsoft.com/office/powerpoint/2010/main" val="2247956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132348" y="2131662"/>
            <a:ext cx="12731550" cy="3288564"/>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err="1">
                <a:solidFill>
                  <a:srgbClr val="004F91"/>
                </a:solidFill>
                <a:latin typeface="Sequence sans serif"/>
                <a:cs typeface="Arial"/>
              </a:rPr>
              <a:t>CurdUSA</a:t>
            </a:r>
            <a:r>
              <a:rPr lang="en-US" sz="2400" dirty="0">
                <a:solidFill>
                  <a:srgbClr val="004F91"/>
                </a:solidFill>
                <a:latin typeface="Sequence sans serif"/>
                <a:cs typeface="Arial"/>
              </a:rPr>
              <a:t> doesn't want to risk having dairy farmers lose potential revenue if that policy passes.</a:t>
            </a:r>
          </a:p>
          <a:p>
            <a:r>
              <a:rPr lang="en-US" sz="2400" dirty="0">
                <a:solidFill>
                  <a:srgbClr val="004F91"/>
                </a:solidFill>
                <a:latin typeface="Sequence sans serif"/>
                <a:cs typeface="Arial"/>
              </a:rPr>
              <a:t>A consortium of individual farmers, dairy corporations, and distribution companies fund the super PAC to run negative campaigns against Lee.</a:t>
            </a:r>
          </a:p>
          <a:p>
            <a:r>
              <a:rPr lang="en-US" sz="2400" dirty="0">
                <a:solidFill>
                  <a:srgbClr val="004F91"/>
                </a:solidFill>
                <a:latin typeface="Sequence sans serif"/>
                <a:cs typeface="Arial"/>
              </a:rPr>
              <a:t>A total of $500,000 was spent in negative ads against Lee without any input from Whitney's campaign.</a:t>
            </a:r>
          </a:p>
          <a:p>
            <a:pPr marL="0" indent="0">
              <a:buNone/>
            </a:pPr>
            <a:endParaRPr lang="en-US" sz="2400" dirty="0">
              <a:solidFill>
                <a:srgbClr val="004F91"/>
              </a:solidFill>
              <a:latin typeface="Sequence sans serif"/>
            </a:endParaRP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311150"/>
            <a:ext cx="12617450" cy="1590675"/>
          </a:xfrm>
          <a:prstGeom prst="rect">
            <a:avLst/>
          </a:prstGeom>
          <a:solidFill>
            <a:srgbClr val="DBF5FF"/>
          </a:solidFill>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a:solidFill>
                  <a:srgbClr val="004F91"/>
                </a:solidFill>
                <a:latin typeface="Sequence sans serif"/>
                <a:cs typeface="Arial"/>
              </a:rPr>
              <a:t>Example 3 Continued:</a:t>
            </a:r>
            <a:endParaRPr lang="en-US" sz="4800">
              <a:solidFill>
                <a:srgbClr val="004F91"/>
              </a:solidFill>
              <a:latin typeface="Sequence sans serif"/>
            </a:endParaRPr>
          </a:p>
        </p:txBody>
      </p:sp>
    </p:spTree>
    <p:extLst>
      <p:ext uri="{BB962C8B-B14F-4D97-AF65-F5344CB8AC3E}">
        <p14:creationId xmlns:p14="http://schemas.microsoft.com/office/powerpoint/2010/main" val="2684161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3D7DA36-0015-A417-0B04-2FF60FFAA0F1}"/>
              </a:ext>
            </a:extLst>
          </p:cNvPr>
          <p:cNvGrpSpPr/>
          <p:nvPr/>
        </p:nvGrpSpPr>
        <p:grpSpPr>
          <a:xfrm>
            <a:off x="360030" y="1899444"/>
            <a:ext cx="13999253" cy="5019634"/>
            <a:chOff x="444251" y="3102020"/>
            <a:chExt cx="13999253" cy="5019634"/>
          </a:xfrm>
        </p:grpSpPr>
        <p:sp>
          <p:nvSpPr>
            <p:cNvPr id="2" name="TextBox 1">
              <a:extLst>
                <a:ext uri="{FF2B5EF4-FFF2-40B4-BE49-F238E27FC236}">
                  <a16:creationId xmlns:a16="http://schemas.microsoft.com/office/drawing/2014/main" id="{AF34306B-6A74-664E-B3DA-C22731769E04}"/>
                </a:ext>
              </a:extLst>
            </p:cNvPr>
            <p:cNvSpPr txBox="1"/>
            <p:nvPr/>
          </p:nvSpPr>
          <p:spPr>
            <a:xfrm>
              <a:off x="11995451" y="5563202"/>
              <a:ext cx="1875098" cy="1588127"/>
            </a:xfrm>
            <a:prstGeom prst="rect">
              <a:avLst/>
            </a:prstGeom>
            <a:solidFill>
              <a:schemeClr val="accent4">
                <a:lumMod val="60000"/>
                <a:lumOff val="4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Political Candidate</a:t>
              </a:r>
            </a:p>
            <a:p>
              <a:pPr algn="ctr"/>
              <a:r>
                <a:rPr lang="en-US" sz="2400" b="1">
                  <a:latin typeface="Arial"/>
                  <a:cs typeface="Arial"/>
                </a:rPr>
                <a:t>Against Issue</a:t>
              </a:r>
            </a:p>
          </p:txBody>
        </p:sp>
        <p:sp>
          <p:nvSpPr>
            <p:cNvPr id="6" name="TextBox 5">
              <a:extLst>
                <a:ext uri="{FF2B5EF4-FFF2-40B4-BE49-F238E27FC236}">
                  <a16:creationId xmlns:a16="http://schemas.microsoft.com/office/drawing/2014/main" id="{BA327F7D-8D84-3845-A553-09CE2F44E12E}"/>
                </a:ext>
              </a:extLst>
            </p:cNvPr>
            <p:cNvSpPr txBox="1"/>
            <p:nvPr/>
          </p:nvSpPr>
          <p:spPr>
            <a:xfrm>
              <a:off x="4228523" y="4800835"/>
              <a:ext cx="2881433" cy="480132"/>
            </a:xfrm>
            <a:prstGeom prst="rect">
              <a:avLst/>
            </a:prstGeom>
            <a:solidFill>
              <a:srgbClr val="ED7E7E"/>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Super PAC</a:t>
              </a:r>
              <a:endParaRPr lang="en-US" sz="2592"/>
            </a:p>
          </p:txBody>
        </p:sp>
        <p:cxnSp>
          <p:nvCxnSpPr>
            <p:cNvPr id="7" name="Straight Arrow Connector 6">
              <a:extLst>
                <a:ext uri="{FF2B5EF4-FFF2-40B4-BE49-F238E27FC236}">
                  <a16:creationId xmlns:a16="http://schemas.microsoft.com/office/drawing/2014/main" id="{B52DB9CF-768D-3849-B9A7-3B3A4535B337}"/>
                </a:ext>
              </a:extLst>
            </p:cNvPr>
            <p:cNvCxnSpPr>
              <a:cxnSpLocks/>
            </p:cNvCxnSpPr>
            <p:nvPr/>
          </p:nvCxnSpPr>
          <p:spPr>
            <a:xfrm>
              <a:off x="3322787" y="5075341"/>
              <a:ext cx="901620" cy="43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44CE4C6-94AD-5C43-B321-311B03D27E40}"/>
                </a:ext>
              </a:extLst>
            </p:cNvPr>
            <p:cNvSpPr txBox="1"/>
            <p:nvPr/>
          </p:nvSpPr>
          <p:spPr>
            <a:xfrm>
              <a:off x="9012664" y="7235257"/>
              <a:ext cx="5430840" cy="886397"/>
            </a:xfrm>
            <a:prstGeom prst="rect">
              <a:avLst/>
            </a:prstGeom>
            <a:no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1680" dirty="0">
                  <a:solidFill>
                    <a:srgbClr val="004F91"/>
                  </a:solidFill>
                  <a:latin typeface="Arial"/>
                  <a:cs typeface="Arial"/>
                </a:rPr>
                <a:t>Green reflects the campaign being helped.</a:t>
              </a:r>
              <a:endParaRPr lang="en-US" sz="2592" dirty="0">
                <a:solidFill>
                  <a:srgbClr val="004F91"/>
                </a:solidFill>
              </a:endParaRPr>
            </a:p>
            <a:p>
              <a:r>
                <a:rPr lang="en-US" sz="1680" dirty="0">
                  <a:solidFill>
                    <a:srgbClr val="004F91"/>
                  </a:solidFill>
                  <a:latin typeface="Arial"/>
                  <a:cs typeface="Arial"/>
                </a:rPr>
                <a:t>Blue reflects support to SuperPAC and to issue.</a:t>
              </a:r>
            </a:p>
            <a:p>
              <a:r>
                <a:rPr lang="en-US" sz="1680" dirty="0">
                  <a:solidFill>
                    <a:srgbClr val="004F91"/>
                  </a:solidFill>
                  <a:latin typeface="Arial"/>
                  <a:cs typeface="Arial"/>
                </a:rPr>
                <a:t>Red reflects the campaign being harmed.</a:t>
              </a:r>
              <a:endParaRPr lang="en-US" sz="2592" dirty="0">
                <a:solidFill>
                  <a:srgbClr val="004F91"/>
                </a:solidFill>
              </a:endParaRPr>
            </a:p>
          </p:txBody>
        </p:sp>
        <p:sp>
          <p:nvSpPr>
            <p:cNvPr id="15" name="TextBox 14">
              <a:extLst>
                <a:ext uri="{FF2B5EF4-FFF2-40B4-BE49-F238E27FC236}">
                  <a16:creationId xmlns:a16="http://schemas.microsoft.com/office/drawing/2014/main" id="{8390B7F4-97A8-4CCD-AFC0-AACAB3F2DF5B}"/>
                </a:ext>
              </a:extLst>
            </p:cNvPr>
            <p:cNvSpPr txBox="1"/>
            <p:nvPr/>
          </p:nvSpPr>
          <p:spPr>
            <a:xfrm>
              <a:off x="504152" y="6672604"/>
              <a:ext cx="2881433" cy="480132"/>
            </a:xfrm>
            <a:prstGeom prst="rect">
              <a:avLst/>
            </a:prstGeom>
            <a:solidFill>
              <a:schemeClr val="bg1">
                <a:lumMod val="75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Advocacy Group</a:t>
              </a:r>
            </a:p>
          </p:txBody>
        </p:sp>
        <p:sp>
          <p:nvSpPr>
            <p:cNvPr id="16" name="TextBox 15">
              <a:extLst>
                <a:ext uri="{FF2B5EF4-FFF2-40B4-BE49-F238E27FC236}">
                  <a16:creationId xmlns:a16="http://schemas.microsoft.com/office/drawing/2014/main" id="{2159A522-882D-4523-AF9F-07697FB05B2A}"/>
                </a:ext>
              </a:extLst>
            </p:cNvPr>
            <p:cNvSpPr txBox="1"/>
            <p:nvPr/>
          </p:nvSpPr>
          <p:spPr>
            <a:xfrm>
              <a:off x="8358730" y="4242231"/>
              <a:ext cx="2881433" cy="1588127"/>
            </a:xfrm>
            <a:prstGeom prst="rect">
              <a:avLst/>
            </a:prstGeom>
            <a:solidFill>
              <a:srgbClr val="ED7E7E"/>
            </a:solidFill>
            <a:ln>
              <a:solidFill>
                <a:srgbClr val="ED7E7E"/>
              </a:solidFill>
            </a:ln>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Advertisements</a:t>
              </a:r>
            </a:p>
            <a:p>
              <a:pPr algn="ctr"/>
              <a:r>
                <a:rPr lang="en-US" sz="2400" b="1">
                  <a:latin typeface="Arial"/>
                  <a:cs typeface="Arial"/>
                </a:rPr>
                <a:t>and Other Support Separate from Campaigns</a:t>
              </a:r>
            </a:p>
          </p:txBody>
        </p:sp>
        <p:sp>
          <p:nvSpPr>
            <p:cNvPr id="14" name="TextBox 13">
              <a:extLst>
                <a:ext uri="{FF2B5EF4-FFF2-40B4-BE49-F238E27FC236}">
                  <a16:creationId xmlns:a16="http://schemas.microsoft.com/office/drawing/2014/main" id="{73228007-8CC8-4890-803B-272D31F7AC8A}"/>
                </a:ext>
              </a:extLst>
            </p:cNvPr>
            <p:cNvSpPr txBox="1"/>
            <p:nvPr/>
          </p:nvSpPr>
          <p:spPr>
            <a:xfrm>
              <a:off x="502117" y="3102020"/>
              <a:ext cx="2896565" cy="480132"/>
            </a:xfrm>
            <a:prstGeom prst="rect">
              <a:avLst/>
            </a:prstGeom>
            <a:solidFill>
              <a:schemeClr val="accent2">
                <a:lumMod val="60000"/>
                <a:lumOff val="4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Individual</a:t>
              </a:r>
            </a:p>
          </p:txBody>
        </p:sp>
        <p:sp>
          <p:nvSpPr>
            <p:cNvPr id="18" name="TextBox 17">
              <a:extLst>
                <a:ext uri="{FF2B5EF4-FFF2-40B4-BE49-F238E27FC236}">
                  <a16:creationId xmlns:a16="http://schemas.microsoft.com/office/drawing/2014/main" id="{79CADA68-0272-44C1-99B2-8D0BA311B3BC}"/>
                </a:ext>
              </a:extLst>
            </p:cNvPr>
            <p:cNvSpPr txBox="1"/>
            <p:nvPr/>
          </p:nvSpPr>
          <p:spPr>
            <a:xfrm>
              <a:off x="444251" y="4803900"/>
              <a:ext cx="2881433" cy="480132"/>
            </a:xfrm>
            <a:prstGeom prst="rect">
              <a:avLst/>
            </a:prstGeom>
            <a:solidFill>
              <a:schemeClr val="tx2">
                <a:lumMod val="40000"/>
                <a:lumOff val="60000"/>
              </a:schemeClr>
            </a:solid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Corporation</a:t>
              </a:r>
              <a:endParaRPr lang="en-US" sz="2592"/>
            </a:p>
          </p:txBody>
        </p:sp>
        <p:cxnSp>
          <p:nvCxnSpPr>
            <p:cNvPr id="20" name="Straight Arrow Connector 19">
              <a:extLst>
                <a:ext uri="{FF2B5EF4-FFF2-40B4-BE49-F238E27FC236}">
                  <a16:creationId xmlns:a16="http://schemas.microsoft.com/office/drawing/2014/main" id="{7DB77DAC-13F6-461A-8673-190B763A9205}"/>
                </a:ext>
              </a:extLst>
            </p:cNvPr>
            <p:cNvCxnSpPr>
              <a:cxnSpLocks/>
            </p:cNvCxnSpPr>
            <p:nvPr/>
          </p:nvCxnSpPr>
          <p:spPr>
            <a:xfrm flipV="1">
              <a:off x="11273661" y="4409261"/>
              <a:ext cx="696260" cy="53585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F4CDD58-DE00-409A-86A9-0C6074620A63}"/>
                </a:ext>
              </a:extLst>
            </p:cNvPr>
            <p:cNvCxnSpPr>
              <a:cxnSpLocks/>
            </p:cNvCxnSpPr>
            <p:nvPr/>
          </p:nvCxnSpPr>
          <p:spPr>
            <a:xfrm>
              <a:off x="11271101" y="5006038"/>
              <a:ext cx="689117" cy="5611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34A5C87-2439-456E-B7E9-964FC4B41545}"/>
                </a:ext>
              </a:extLst>
            </p:cNvPr>
            <p:cNvCxnSpPr>
              <a:cxnSpLocks/>
            </p:cNvCxnSpPr>
            <p:nvPr/>
          </p:nvCxnSpPr>
          <p:spPr>
            <a:xfrm>
              <a:off x="8370469" y="7375873"/>
              <a:ext cx="646121" cy="1138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4CC613-BA13-4272-85D2-6C9F128E3A72}"/>
                </a:ext>
              </a:extLst>
            </p:cNvPr>
            <p:cNvCxnSpPr>
              <a:cxnSpLocks/>
            </p:cNvCxnSpPr>
            <p:nvPr/>
          </p:nvCxnSpPr>
          <p:spPr>
            <a:xfrm flipV="1">
              <a:off x="8362536" y="7669468"/>
              <a:ext cx="670562" cy="17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A708ED1-BE80-419A-826A-29397A925AAD}"/>
                </a:ext>
              </a:extLst>
            </p:cNvPr>
            <p:cNvCxnSpPr>
              <a:cxnSpLocks/>
            </p:cNvCxnSpPr>
            <p:nvPr/>
          </p:nvCxnSpPr>
          <p:spPr>
            <a:xfrm flipV="1">
              <a:off x="8356181" y="7951618"/>
              <a:ext cx="667552" cy="29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52B450-8B0A-4470-834C-152407784E6F}"/>
                </a:ext>
              </a:extLst>
            </p:cNvPr>
            <p:cNvCxnSpPr>
              <a:cxnSpLocks/>
            </p:cNvCxnSpPr>
            <p:nvPr/>
          </p:nvCxnSpPr>
          <p:spPr>
            <a:xfrm>
              <a:off x="3431306" y="3300197"/>
              <a:ext cx="2428668" cy="14765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F35BDA3-DA24-4257-AAA1-B5B2A2D4CB8D}"/>
                </a:ext>
              </a:extLst>
            </p:cNvPr>
            <p:cNvCxnSpPr>
              <a:cxnSpLocks/>
            </p:cNvCxnSpPr>
            <p:nvPr/>
          </p:nvCxnSpPr>
          <p:spPr>
            <a:xfrm flipV="1">
              <a:off x="3429236" y="5291185"/>
              <a:ext cx="2428668" cy="16233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9FDEDB5-E9B7-4DE5-9210-870D9D3C801A}"/>
                </a:ext>
              </a:extLst>
            </p:cNvPr>
            <p:cNvCxnSpPr>
              <a:cxnSpLocks/>
            </p:cNvCxnSpPr>
            <p:nvPr/>
          </p:nvCxnSpPr>
          <p:spPr>
            <a:xfrm flipV="1">
              <a:off x="7123413" y="5070003"/>
              <a:ext cx="1246849" cy="72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D0795ED-5D22-4EA2-8DFF-DFD3A0D794DB}"/>
                </a:ext>
              </a:extLst>
            </p:cNvPr>
            <p:cNvSpPr txBox="1"/>
            <p:nvPr/>
          </p:nvSpPr>
          <p:spPr>
            <a:xfrm>
              <a:off x="11995451" y="3156430"/>
              <a:ext cx="1875098" cy="1218796"/>
            </a:xfrm>
            <a:prstGeom prst="rect">
              <a:avLst/>
            </a:prstGeom>
            <a:solidFill>
              <a:schemeClr val="accent6">
                <a:lumMod val="60000"/>
                <a:lumOff val="40000"/>
              </a:schemeClr>
            </a:solidFill>
            <a:ln>
              <a:solidFill>
                <a:schemeClr val="bg1"/>
              </a:solidFill>
            </a:ln>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400" b="1">
                  <a:latin typeface="Arial"/>
                  <a:cs typeface="Arial"/>
                </a:rPr>
                <a:t>Other</a:t>
              </a:r>
              <a:endParaRPr lang="en-US" sz="2592">
                <a:latin typeface="Calibri" panose="020F0502020204030204"/>
                <a:cs typeface="Calibri" panose="020F0502020204030204"/>
              </a:endParaRPr>
            </a:p>
            <a:p>
              <a:pPr algn="ctr"/>
              <a:r>
                <a:rPr lang="en-US" sz="2400" b="1">
                  <a:latin typeface="Arial"/>
                  <a:cs typeface="Arial"/>
                </a:rPr>
                <a:t>Political</a:t>
              </a:r>
              <a:endParaRPr lang="en-US" sz="2592">
                <a:latin typeface="Calibri" panose="020F0502020204030204"/>
                <a:cs typeface="Calibri"/>
              </a:endParaRPr>
            </a:p>
            <a:p>
              <a:pPr algn="ctr"/>
              <a:r>
                <a:rPr lang="en-US" sz="2400" b="1">
                  <a:latin typeface="Arial"/>
                  <a:cs typeface="Arial"/>
                </a:rPr>
                <a:t>Candidate</a:t>
              </a:r>
              <a:endParaRPr lang="en-US" sz="2592">
                <a:cs typeface="Calibri"/>
              </a:endParaRPr>
            </a:p>
          </p:txBody>
        </p:sp>
      </p:grpSp>
      <p:sp>
        <p:nvSpPr>
          <p:cNvPr id="4" name="TextBox 3">
            <a:extLst>
              <a:ext uri="{FF2B5EF4-FFF2-40B4-BE49-F238E27FC236}">
                <a16:creationId xmlns:a16="http://schemas.microsoft.com/office/drawing/2014/main" id="{9CF21E94-B7EB-4201-95BC-72D2F4CB55CE}"/>
              </a:ext>
            </a:extLst>
          </p:cNvPr>
          <p:cNvSpPr txBox="1"/>
          <p:nvPr/>
        </p:nvSpPr>
        <p:spPr>
          <a:xfrm>
            <a:off x="0" y="322189"/>
            <a:ext cx="6597595" cy="849463"/>
          </a:xfrm>
          <a:prstGeom prst="rect">
            <a:avLst/>
          </a:prstGeom>
          <a:solidFill>
            <a:srgbClr val="DBF5FF"/>
          </a:solid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4800" b="1" dirty="0">
                <a:solidFill>
                  <a:srgbClr val="004F91"/>
                </a:solidFill>
                <a:latin typeface="Sequence sans serif"/>
                <a:cs typeface="Arial"/>
              </a:rPr>
              <a:t>Function of Super PAC</a:t>
            </a:r>
          </a:p>
        </p:txBody>
      </p:sp>
    </p:spTree>
    <p:extLst>
      <p:ext uri="{BB962C8B-B14F-4D97-AF65-F5344CB8AC3E}">
        <p14:creationId xmlns:p14="http://schemas.microsoft.com/office/powerpoint/2010/main" val="4154048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800100" y="614446"/>
            <a:ext cx="12617450" cy="159067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800" dirty="0">
                <a:solidFill>
                  <a:srgbClr val="004F91"/>
                </a:solidFill>
                <a:latin typeface="Sequence sans serif"/>
                <a:cs typeface="Arial"/>
              </a:rPr>
              <a:t>PACs and Endorsements at Work:</a:t>
            </a:r>
            <a:br>
              <a:rPr lang="en-US" sz="2800" dirty="0">
                <a:solidFill>
                  <a:srgbClr val="004F91"/>
                </a:solidFill>
                <a:latin typeface="Sequence sans serif"/>
                <a:cs typeface="Arial"/>
              </a:rPr>
            </a:br>
            <a:r>
              <a:rPr lang="en-US" sz="4000" b="0" dirty="0">
                <a:solidFill>
                  <a:srgbClr val="004F91"/>
                </a:solidFill>
                <a:latin typeface="Sequence sans serif"/>
                <a:cs typeface="Arial"/>
              </a:rPr>
              <a:t>Greater Phoenix Chamber of Commerce</a:t>
            </a:r>
            <a:endParaRPr lang="en-US" sz="4000" b="0" dirty="0">
              <a:solidFill>
                <a:srgbClr val="004F91"/>
              </a:solidFill>
              <a:latin typeface="Sequence sans serif"/>
            </a:endParaRPr>
          </a:p>
        </p:txBody>
      </p:sp>
      <p:sp>
        <p:nvSpPr>
          <p:cNvPr id="2" name="TextBox 1">
            <a:extLst>
              <a:ext uri="{FF2B5EF4-FFF2-40B4-BE49-F238E27FC236}">
                <a16:creationId xmlns:a16="http://schemas.microsoft.com/office/drawing/2014/main" id="{BCEA167E-1C40-174F-974E-9944956DD745}"/>
              </a:ext>
            </a:extLst>
          </p:cNvPr>
          <p:cNvSpPr txBox="1"/>
          <p:nvPr/>
        </p:nvSpPr>
        <p:spPr>
          <a:xfrm>
            <a:off x="1014467" y="3309092"/>
            <a:ext cx="12925450" cy="627864"/>
          </a:xfrm>
          <a:prstGeom prst="rect">
            <a:avLst/>
          </a:prstGeom>
          <a:no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lang="en-US" sz="3360">
              <a:solidFill>
                <a:schemeClr val="accent1">
                  <a:lumMod val="50000"/>
                </a:schemeClr>
              </a:solidFill>
              <a:latin typeface="Arial"/>
              <a:cs typeface="Arial"/>
            </a:endParaRPr>
          </a:p>
        </p:txBody>
      </p:sp>
      <p:pic>
        <p:nvPicPr>
          <p:cNvPr id="5" name="Picture 5">
            <a:hlinkClick r:id="" action="ppaction://media"/>
            <a:extLst>
              <a:ext uri="{FF2B5EF4-FFF2-40B4-BE49-F238E27FC236}">
                <a16:creationId xmlns:a16="http://schemas.microsoft.com/office/drawing/2014/main" id="{34D93AE1-97C9-4510-BDFE-7F6C531A0A66}"/>
              </a:ext>
            </a:extLst>
          </p:cNvPr>
          <p:cNvPicPr>
            <a:picLocks noRot="1" noChangeAspect="1"/>
          </p:cNvPicPr>
          <p:nvPr>
            <a:videoFile r:link="rId1"/>
          </p:nvPr>
        </p:nvPicPr>
        <p:blipFill>
          <a:blip r:embed="rId3"/>
          <a:stretch>
            <a:fillRect/>
          </a:stretch>
        </p:blipFill>
        <p:spPr>
          <a:xfrm>
            <a:off x="1144504" y="2204412"/>
            <a:ext cx="7172324" cy="4386262"/>
          </a:xfrm>
          <a:prstGeom prst="rect">
            <a:avLst/>
          </a:prstGeom>
        </p:spPr>
      </p:pic>
    </p:spTree>
    <p:extLst>
      <p:ext uri="{BB962C8B-B14F-4D97-AF65-F5344CB8AC3E}">
        <p14:creationId xmlns:p14="http://schemas.microsoft.com/office/powerpoint/2010/main" val="3145688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217404"/>
            <a:ext cx="12617450"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a:solidFill>
                  <a:srgbClr val="004F91"/>
                </a:solidFill>
                <a:latin typeface="Sequence sans serif"/>
              </a:rPr>
              <a:t>Relating to Advocacy</a:t>
            </a:r>
          </a:p>
        </p:txBody>
      </p:sp>
      <p:sp>
        <p:nvSpPr>
          <p:cNvPr id="2" name="TextBox 1">
            <a:extLst>
              <a:ext uri="{FF2B5EF4-FFF2-40B4-BE49-F238E27FC236}">
                <a16:creationId xmlns:a16="http://schemas.microsoft.com/office/drawing/2014/main" id="{BCEA167E-1C40-174F-974E-9944956DD745}"/>
              </a:ext>
            </a:extLst>
          </p:cNvPr>
          <p:cNvSpPr txBox="1"/>
          <p:nvPr/>
        </p:nvSpPr>
        <p:spPr>
          <a:xfrm>
            <a:off x="103471" y="1849564"/>
            <a:ext cx="12925450" cy="2265236"/>
          </a:xfrm>
          <a:prstGeom prst="rect">
            <a:avLst/>
          </a:prstGeom>
          <a:no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548640" indent="-548640">
              <a:buFont typeface="Arial" panose="020B0604020202020204" pitchFamily="34" charset="0"/>
              <a:buChar char="•"/>
            </a:pPr>
            <a:r>
              <a:rPr lang="en-US" sz="2800" dirty="0">
                <a:solidFill>
                  <a:srgbClr val="004F91"/>
                </a:solidFill>
                <a:latin typeface="Sequence sans serif"/>
                <a:cs typeface="Arial" panose="020B0604020202020204" pitchFamily="34" charset="0"/>
              </a:rPr>
              <a:t>PACs and political endorsements have leverage in fighting for your issues.</a:t>
            </a:r>
          </a:p>
          <a:p>
            <a:pPr marL="548640" indent="-548640">
              <a:buFont typeface="Arial" panose="020B0604020202020204" pitchFamily="34" charset="0"/>
              <a:buChar char="•"/>
            </a:pPr>
            <a:r>
              <a:rPr lang="en-US" sz="2800" dirty="0">
                <a:solidFill>
                  <a:srgbClr val="004F91"/>
                </a:solidFill>
                <a:latin typeface="Sequence sans serif"/>
                <a:cs typeface="Arial" panose="020B0604020202020204" pitchFamily="34" charset="0"/>
              </a:rPr>
              <a:t>Things you can do in your advocacy:</a:t>
            </a:r>
          </a:p>
          <a:p>
            <a:pPr marL="1097280" lvl="1" indent="-548640">
              <a:buFont typeface="Arial" panose="020B0604020202020204" pitchFamily="34" charset="0"/>
              <a:buChar char="•"/>
            </a:pPr>
            <a:r>
              <a:rPr lang="en-US" sz="2800" dirty="0">
                <a:solidFill>
                  <a:srgbClr val="004F91"/>
                </a:solidFill>
                <a:latin typeface="Sequence sans serif"/>
                <a:cs typeface="Arial"/>
              </a:rPr>
              <a:t>Invest in a PAC.</a:t>
            </a:r>
            <a:endParaRPr lang="en-US" sz="2800" dirty="0">
              <a:solidFill>
                <a:srgbClr val="004F91"/>
              </a:solidFill>
              <a:latin typeface="Sequence sans serif"/>
              <a:cs typeface="Arial" panose="020B0604020202020204" pitchFamily="34" charset="0"/>
            </a:endParaRPr>
          </a:p>
          <a:p>
            <a:pPr marL="1097280" lvl="1" indent="-548640">
              <a:buFont typeface="Arial" panose="020B0604020202020204" pitchFamily="34" charset="0"/>
              <a:buChar char="•"/>
            </a:pPr>
            <a:r>
              <a:rPr lang="en-US" sz="2800" dirty="0">
                <a:solidFill>
                  <a:srgbClr val="004F91"/>
                </a:solidFill>
                <a:latin typeface="Sequence sans serif"/>
                <a:cs typeface="Arial"/>
              </a:rPr>
              <a:t>Keep up-to-date on advocacy PACs.</a:t>
            </a:r>
            <a:endParaRPr lang="en-US" sz="2800" dirty="0">
              <a:solidFill>
                <a:srgbClr val="004F91"/>
              </a:solidFill>
              <a:latin typeface="Sequence sans serif"/>
              <a:cs typeface="Arial" panose="020B0604020202020204" pitchFamily="34" charset="0"/>
            </a:endParaRPr>
          </a:p>
          <a:p>
            <a:pPr marL="1097280" lvl="1" indent="-548640">
              <a:buFont typeface="Arial" panose="020B0604020202020204" pitchFamily="34" charset="0"/>
              <a:buChar char="•"/>
            </a:pPr>
            <a:r>
              <a:rPr lang="en-US" sz="2800" dirty="0">
                <a:solidFill>
                  <a:srgbClr val="004F91"/>
                </a:solidFill>
                <a:latin typeface="Sequence sans serif"/>
                <a:cs typeface="Arial"/>
              </a:rPr>
              <a:t>Start your own PAC.</a:t>
            </a:r>
          </a:p>
        </p:txBody>
      </p:sp>
    </p:spTree>
    <p:extLst>
      <p:ext uri="{BB962C8B-B14F-4D97-AF65-F5344CB8AC3E}">
        <p14:creationId xmlns:p14="http://schemas.microsoft.com/office/powerpoint/2010/main" val="2670930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311150"/>
            <a:ext cx="10479505"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Creating a PAC That Works For You</a:t>
            </a:r>
            <a:endParaRPr lang="en-US" sz="4800" dirty="0">
              <a:solidFill>
                <a:srgbClr val="004F91"/>
              </a:solidFill>
              <a:latin typeface="Sequence sans serif"/>
            </a:endParaRPr>
          </a:p>
        </p:txBody>
      </p:sp>
      <p:sp>
        <p:nvSpPr>
          <p:cNvPr id="9" name="TextBox 8">
            <a:extLst>
              <a:ext uri="{FF2B5EF4-FFF2-40B4-BE49-F238E27FC236}">
                <a16:creationId xmlns:a16="http://schemas.microsoft.com/office/drawing/2014/main" id="{F6165B76-0BF8-41EF-80E4-0B212C0306E4}"/>
              </a:ext>
            </a:extLst>
          </p:cNvPr>
          <p:cNvSpPr txBox="1"/>
          <p:nvPr/>
        </p:nvSpPr>
        <p:spPr>
          <a:xfrm>
            <a:off x="412403" y="2445176"/>
            <a:ext cx="12613688" cy="3065455"/>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685800" indent="-685800">
              <a:buFont typeface="Arial"/>
              <a:buChar char="•"/>
            </a:pPr>
            <a:r>
              <a:rPr lang="en-US" sz="3200" dirty="0">
                <a:solidFill>
                  <a:srgbClr val="004F91"/>
                </a:solidFill>
                <a:latin typeface="Sequence sans serif"/>
                <a:cs typeface="Arial"/>
              </a:rPr>
              <a:t>Funding</a:t>
            </a:r>
          </a:p>
          <a:p>
            <a:pPr marL="1234440" lvl="1" indent="-685800">
              <a:buFont typeface="Arial"/>
              <a:buChar char="•"/>
            </a:pPr>
            <a:r>
              <a:rPr lang="en-US" sz="3200" dirty="0">
                <a:solidFill>
                  <a:srgbClr val="004F91"/>
                </a:solidFill>
                <a:latin typeface="Sequence sans serif"/>
                <a:cs typeface="Arial"/>
              </a:rPr>
              <a:t>Segregation of Funds (SSF).</a:t>
            </a:r>
            <a:endParaRPr lang="en-US" sz="3200" dirty="0">
              <a:solidFill>
                <a:srgbClr val="004F91"/>
              </a:solidFill>
              <a:latin typeface="Sequence sans serif"/>
              <a:cs typeface="Calibri" panose="020F0502020204030204"/>
            </a:endParaRPr>
          </a:p>
          <a:p>
            <a:pPr marL="1234440" lvl="1" indent="-685800">
              <a:buFont typeface="Arial"/>
              <a:buChar char="•"/>
            </a:pPr>
            <a:r>
              <a:rPr lang="en-US" sz="3200" dirty="0">
                <a:solidFill>
                  <a:srgbClr val="004F91"/>
                </a:solidFill>
                <a:latin typeface="Sequence sans serif"/>
                <a:cs typeface="Arial"/>
              </a:rPr>
              <a:t>Register with IRS.</a:t>
            </a:r>
          </a:p>
          <a:p>
            <a:pPr marL="1234440" lvl="1" indent="-685800">
              <a:buFont typeface="Arial"/>
              <a:buChar char="•"/>
            </a:pPr>
            <a:r>
              <a:rPr lang="en-US" sz="3200" dirty="0">
                <a:solidFill>
                  <a:srgbClr val="004F91"/>
                </a:solidFill>
                <a:latin typeface="Sequence sans serif"/>
                <a:cs typeface="Arial"/>
              </a:rPr>
              <a:t>Be mindful of the PAC limits.</a:t>
            </a:r>
          </a:p>
          <a:p>
            <a:pPr marL="685800" indent="-685800">
              <a:buFont typeface="Arial"/>
              <a:buChar char="•"/>
            </a:pPr>
            <a:endParaRPr lang="en-US" sz="3200" dirty="0">
              <a:solidFill>
                <a:srgbClr val="004F91"/>
              </a:solidFill>
              <a:latin typeface="Sequence sans serif"/>
              <a:cs typeface="Arial"/>
            </a:endParaRPr>
          </a:p>
          <a:p>
            <a:endParaRPr lang="en-US" sz="3200" dirty="0">
              <a:solidFill>
                <a:srgbClr val="004F91"/>
              </a:solidFill>
              <a:latin typeface="Sequence sans serif"/>
              <a:cs typeface="Arial"/>
            </a:endParaRPr>
          </a:p>
        </p:txBody>
      </p:sp>
    </p:spTree>
    <p:extLst>
      <p:ext uri="{BB962C8B-B14F-4D97-AF65-F5344CB8AC3E}">
        <p14:creationId xmlns:p14="http://schemas.microsoft.com/office/powerpoint/2010/main" val="75505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78205" y="476083"/>
            <a:ext cx="12617450" cy="1590675"/>
          </a:xfrm>
          <a:prstGeom prst="rect">
            <a:avLst/>
          </a:prstGeom>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Creating a PAC That Works For You Cont.</a:t>
            </a:r>
            <a:endParaRPr lang="en-US" sz="4800" dirty="0">
              <a:solidFill>
                <a:srgbClr val="004F91"/>
              </a:solidFill>
              <a:latin typeface="Sequence sans serif"/>
            </a:endParaRPr>
          </a:p>
        </p:txBody>
      </p:sp>
      <p:sp>
        <p:nvSpPr>
          <p:cNvPr id="9" name="TextBox 8">
            <a:extLst>
              <a:ext uri="{FF2B5EF4-FFF2-40B4-BE49-F238E27FC236}">
                <a16:creationId xmlns:a16="http://schemas.microsoft.com/office/drawing/2014/main" id="{F6165B76-0BF8-41EF-80E4-0B212C0306E4}"/>
              </a:ext>
            </a:extLst>
          </p:cNvPr>
          <p:cNvSpPr txBox="1"/>
          <p:nvPr/>
        </p:nvSpPr>
        <p:spPr>
          <a:xfrm>
            <a:off x="0" y="2250967"/>
            <a:ext cx="13545340" cy="3804118"/>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000" dirty="0">
                <a:solidFill>
                  <a:srgbClr val="004F91"/>
                </a:solidFill>
                <a:latin typeface="Sequence sans serif"/>
                <a:cs typeface="Arial"/>
              </a:rPr>
              <a:t>How to choose PAC Board members:</a:t>
            </a:r>
          </a:p>
          <a:p>
            <a:endParaRPr lang="en-US" sz="4000" dirty="0">
              <a:solidFill>
                <a:srgbClr val="004F91"/>
              </a:solidFill>
              <a:latin typeface="Sequence sans serif"/>
              <a:ea typeface="+mn-lt"/>
              <a:cs typeface="+mn-lt"/>
            </a:endParaRPr>
          </a:p>
          <a:p>
            <a:pPr marL="1234440" lvl="1" indent="-685800">
              <a:buFont typeface="Arial,Sans-Serif"/>
              <a:buChar char="•"/>
            </a:pPr>
            <a:r>
              <a:rPr lang="en-US" sz="3200" dirty="0">
                <a:solidFill>
                  <a:srgbClr val="004F91"/>
                </a:solidFill>
                <a:latin typeface="Sequence sans serif"/>
                <a:cs typeface="Arial"/>
              </a:rPr>
              <a:t>Interested in government affairs.</a:t>
            </a:r>
          </a:p>
          <a:p>
            <a:pPr marL="1234440" lvl="1" indent="-685800">
              <a:buFont typeface="Arial,Sans-Serif"/>
              <a:buChar char="•"/>
            </a:pPr>
            <a:r>
              <a:rPr lang="en-US" sz="3200" dirty="0">
                <a:solidFill>
                  <a:srgbClr val="004F91"/>
                </a:solidFill>
                <a:latin typeface="Sequence sans serif"/>
                <a:cs typeface="Arial"/>
              </a:rPr>
              <a:t>Well-connected or is willing to make connections.</a:t>
            </a:r>
            <a:endParaRPr lang="en-US" sz="3200" dirty="0">
              <a:solidFill>
                <a:srgbClr val="004F91"/>
              </a:solidFill>
              <a:latin typeface="Sequence sans serif"/>
              <a:cs typeface="Calibri"/>
            </a:endParaRPr>
          </a:p>
          <a:p>
            <a:pPr marL="1234440" lvl="1" indent="-685800">
              <a:buFont typeface="Arial,Sans-Serif"/>
              <a:buChar char="•"/>
            </a:pPr>
            <a:r>
              <a:rPr lang="en-US" sz="3200" dirty="0">
                <a:solidFill>
                  <a:srgbClr val="004F91"/>
                </a:solidFill>
                <a:latin typeface="Sequence sans serif"/>
                <a:cs typeface="Arial"/>
              </a:rPr>
              <a:t>Can fundraise effectively.</a:t>
            </a:r>
          </a:p>
          <a:p>
            <a:pPr marL="1234440" lvl="1" indent="-685800">
              <a:buFont typeface="Arial,Sans-Serif"/>
              <a:buChar char="•"/>
            </a:pPr>
            <a:r>
              <a:rPr lang="en-US" sz="3200" dirty="0">
                <a:solidFill>
                  <a:srgbClr val="004F91"/>
                </a:solidFill>
                <a:latin typeface="Sequence sans serif"/>
                <a:cs typeface="Arial"/>
              </a:rPr>
              <a:t>Be bipartisan.</a:t>
            </a:r>
          </a:p>
          <a:p>
            <a:pPr marL="1234440" lvl="1" indent="-685800">
              <a:buFont typeface="Arial,Sans-Serif"/>
              <a:buChar char="•"/>
            </a:pPr>
            <a:r>
              <a:rPr lang="en-US" sz="3200" dirty="0">
                <a:solidFill>
                  <a:srgbClr val="004F91"/>
                </a:solidFill>
                <a:latin typeface="Sequence sans serif"/>
                <a:cs typeface="Arial"/>
              </a:rPr>
              <a:t>A team player.</a:t>
            </a:r>
          </a:p>
        </p:txBody>
      </p:sp>
    </p:spTree>
    <p:extLst>
      <p:ext uri="{BB962C8B-B14F-4D97-AF65-F5344CB8AC3E}">
        <p14:creationId xmlns:p14="http://schemas.microsoft.com/office/powerpoint/2010/main" val="1841373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223419"/>
            <a:ext cx="12617450" cy="159067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a:solidFill>
                  <a:srgbClr val="004F91"/>
                </a:solidFill>
                <a:latin typeface="Sequence sans serif"/>
                <a:cs typeface="Arial"/>
              </a:rPr>
              <a:t>Creating a PAC That Works For You</a:t>
            </a:r>
            <a:endParaRPr lang="en-US" sz="4800">
              <a:solidFill>
                <a:srgbClr val="004F91"/>
              </a:solidFill>
              <a:latin typeface="Sequence sans serif"/>
            </a:endParaRPr>
          </a:p>
        </p:txBody>
      </p:sp>
      <p:sp>
        <p:nvSpPr>
          <p:cNvPr id="9" name="TextBox 8">
            <a:extLst>
              <a:ext uri="{FF2B5EF4-FFF2-40B4-BE49-F238E27FC236}">
                <a16:creationId xmlns:a16="http://schemas.microsoft.com/office/drawing/2014/main" id="{F6165B76-0BF8-41EF-80E4-0B212C0306E4}"/>
              </a:ext>
            </a:extLst>
          </p:cNvPr>
          <p:cNvSpPr txBox="1"/>
          <p:nvPr/>
        </p:nvSpPr>
        <p:spPr>
          <a:xfrm>
            <a:off x="3762" y="2391035"/>
            <a:ext cx="10018543" cy="3127010"/>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685800" indent="-685800">
              <a:buFont typeface="Arial"/>
              <a:buChar char="•"/>
            </a:pPr>
            <a:r>
              <a:rPr lang="en-US" sz="2800" dirty="0">
                <a:solidFill>
                  <a:srgbClr val="004F91"/>
                </a:solidFill>
                <a:latin typeface="Sequence sans serif"/>
                <a:cs typeface="Arial"/>
              </a:rPr>
              <a:t>Have something tangible for stakeholders.</a:t>
            </a:r>
          </a:p>
          <a:p>
            <a:pPr marL="1234440" lvl="1" indent="-685800">
              <a:buFont typeface="Arial"/>
              <a:buChar char="•"/>
            </a:pPr>
            <a:r>
              <a:rPr lang="en-US" sz="2800" dirty="0">
                <a:solidFill>
                  <a:srgbClr val="004F91"/>
                </a:solidFill>
                <a:latin typeface="Sequence sans serif"/>
                <a:cs typeface="Arial"/>
              </a:rPr>
              <a:t>Comprehensive endorsement plan.</a:t>
            </a:r>
          </a:p>
          <a:p>
            <a:pPr marL="1234440" lvl="1" indent="-685800">
              <a:buFont typeface="Arial"/>
              <a:buChar char="•"/>
            </a:pPr>
            <a:r>
              <a:rPr lang="en-US" sz="2800" dirty="0">
                <a:solidFill>
                  <a:srgbClr val="004F91"/>
                </a:solidFill>
                <a:latin typeface="Sequence sans serif"/>
                <a:cs typeface="Arial"/>
              </a:rPr>
              <a:t>Show how issue will be promoted.</a:t>
            </a:r>
          </a:p>
          <a:p>
            <a:pPr marL="685800" indent="-685800">
              <a:buFont typeface="Arial,Sans-Serif"/>
              <a:buChar char="•"/>
            </a:pPr>
            <a:r>
              <a:rPr lang="en-US" sz="2800" b="1" dirty="0">
                <a:solidFill>
                  <a:srgbClr val="004F91"/>
                </a:solidFill>
                <a:latin typeface="Sequence sans serif"/>
                <a:cs typeface="Arial"/>
              </a:rPr>
              <a:t>BUT</a:t>
            </a:r>
            <a:r>
              <a:rPr lang="en-US" sz="2800" dirty="0">
                <a:solidFill>
                  <a:srgbClr val="004F91"/>
                </a:solidFill>
                <a:latin typeface="Sequence sans serif"/>
                <a:cs typeface="Arial"/>
              </a:rPr>
              <a:t> focus on the big picture.</a:t>
            </a:r>
            <a:endParaRPr lang="en-US" sz="2800" dirty="0">
              <a:solidFill>
                <a:srgbClr val="004F91"/>
              </a:solidFill>
              <a:latin typeface="Sequence sans serif"/>
              <a:ea typeface="+mn-lt"/>
              <a:cs typeface="+mn-lt"/>
            </a:endParaRPr>
          </a:p>
          <a:p>
            <a:pPr marL="1234440" lvl="1" indent="-685800">
              <a:buFont typeface="Arial,Sans-Serif"/>
              <a:buChar char="•"/>
            </a:pPr>
            <a:r>
              <a:rPr lang="en-US" sz="2800" dirty="0">
                <a:solidFill>
                  <a:srgbClr val="004F91"/>
                </a:solidFill>
                <a:latin typeface="Sequence sans serif"/>
                <a:cs typeface="Arial"/>
              </a:rPr>
              <a:t>Allegiance to the organization, not individual want or single policy.</a:t>
            </a:r>
            <a:endParaRPr lang="en-US" sz="2800" dirty="0">
              <a:solidFill>
                <a:srgbClr val="004F91"/>
              </a:solidFill>
              <a:latin typeface="Sequence sans serif"/>
            </a:endParaRPr>
          </a:p>
          <a:p>
            <a:endParaRPr lang="en-US" sz="2800" dirty="0">
              <a:solidFill>
                <a:srgbClr val="004F91"/>
              </a:solidFill>
              <a:latin typeface="Sequence sans serif"/>
              <a:cs typeface="Arial"/>
            </a:endParaRPr>
          </a:p>
        </p:txBody>
      </p:sp>
    </p:spTree>
    <p:extLst>
      <p:ext uri="{BB962C8B-B14F-4D97-AF65-F5344CB8AC3E}">
        <p14:creationId xmlns:p14="http://schemas.microsoft.com/office/powerpoint/2010/main" val="621460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72190" y="324017"/>
            <a:ext cx="12617450"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a:solidFill>
                  <a:srgbClr val="004F91"/>
                </a:solidFill>
                <a:latin typeface="Sequence sans serif"/>
                <a:cs typeface="Arial"/>
              </a:rPr>
              <a:t>Class Activity</a:t>
            </a:r>
            <a:endParaRPr lang="en-US" sz="4800">
              <a:solidFill>
                <a:srgbClr val="004F91"/>
              </a:solidFill>
              <a:latin typeface="Sequence sans serif"/>
            </a:endParaRPr>
          </a:p>
        </p:txBody>
      </p:sp>
      <p:sp>
        <p:nvSpPr>
          <p:cNvPr id="2" name="TextBox 1">
            <a:extLst>
              <a:ext uri="{FF2B5EF4-FFF2-40B4-BE49-F238E27FC236}">
                <a16:creationId xmlns:a16="http://schemas.microsoft.com/office/drawing/2014/main" id="{BCEA167E-1C40-174F-974E-9944956DD745}"/>
              </a:ext>
            </a:extLst>
          </p:cNvPr>
          <p:cNvSpPr txBox="1"/>
          <p:nvPr/>
        </p:nvSpPr>
        <p:spPr>
          <a:xfrm>
            <a:off x="338087" y="2383456"/>
            <a:ext cx="12925450" cy="2573012"/>
          </a:xfrm>
          <a:prstGeom prst="rect">
            <a:avLst/>
          </a:prstGeom>
          <a:no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548640" indent="-548640">
              <a:buFont typeface="Arial" panose="020B0604020202020204" pitchFamily="34" charset="0"/>
              <a:buChar char="•"/>
            </a:pPr>
            <a:r>
              <a:rPr lang="en-US" sz="3200" dirty="0">
                <a:solidFill>
                  <a:srgbClr val="004F91"/>
                </a:solidFill>
                <a:latin typeface="Sequence sans serif"/>
                <a:cs typeface="Arial"/>
              </a:rPr>
              <a:t>Draft your own PAC.</a:t>
            </a:r>
          </a:p>
          <a:p>
            <a:pPr marL="548640" indent="-548640">
              <a:buFont typeface="Arial" panose="020B0604020202020204" pitchFamily="34" charset="0"/>
              <a:buChar char="•"/>
            </a:pPr>
            <a:r>
              <a:rPr lang="en-US" sz="3200" dirty="0">
                <a:solidFill>
                  <a:srgbClr val="004F91"/>
                </a:solidFill>
                <a:latin typeface="Sequence sans serif"/>
                <a:cs typeface="Arial"/>
              </a:rPr>
              <a:t>Write down what your PAC will focus on.</a:t>
            </a:r>
          </a:p>
          <a:p>
            <a:pPr marL="548640" indent="-548640">
              <a:buFont typeface="Arial" panose="020B0604020202020204" pitchFamily="34" charset="0"/>
              <a:buChar char="•"/>
            </a:pPr>
            <a:r>
              <a:rPr lang="en-US" sz="3200" dirty="0">
                <a:solidFill>
                  <a:srgbClr val="004F91"/>
                </a:solidFill>
                <a:latin typeface="Sequence sans serif"/>
                <a:cs typeface="Arial"/>
              </a:rPr>
              <a:t>Think about all of your needs.</a:t>
            </a:r>
          </a:p>
          <a:p>
            <a:pPr marL="548640" indent="-548640">
              <a:buFont typeface="Arial" panose="020B0604020202020204" pitchFamily="34" charset="0"/>
              <a:buChar char="•"/>
            </a:pPr>
            <a:r>
              <a:rPr lang="en-US" sz="3200" dirty="0">
                <a:solidFill>
                  <a:srgbClr val="004F91"/>
                </a:solidFill>
                <a:latin typeface="Sequence sans serif"/>
                <a:cs typeface="Arial"/>
              </a:rPr>
              <a:t>Ask yourself, what tools might you need.</a:t>
            </a:r>
          </a:p>
          <a:p>
            <a:pPr marL="548640" indent="-548640">
              <a:buFont typeface="Arial" panose="020B0604020202020204" pitchFamily="34" charset="0"/>
              <a:buChar char="•"/>
            </a:pPr>
            <a:r>
              <a:rPr lang="en-US" sz="3200" dirty="0">
                <a:solidFill>
                  <a:srgbClr val="004F91"/>
                </a:solidFill>
                <a:latin typeface="Sequence sans serif"/>
                <a:cs typeface="Arial"/>
              </a:rPr>
              <a:t>Spend 5-7 Minutes on this exercise.</a:t>
            </a:r>
          </a:p>
        </p:txBody>
      </p:sp>
    </p:spTree>
    <p:extLst>
      <p:ext uri="{BB962C8B-B14F-4D97-AF65-F5344CB8AC3E}">
        <p14:creationId xmlns:p14="http://schemas.microsoft.com/office/powerpoint/2010/main" val="70204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p:nvPr>
        </p:nvSpPr>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000" dirty="0">
                <a:solidFill>
                  <a:srgbClr val="004F91"/>
                </a:solidFill>
                <a:latin typeface="Sequence sans serif"/>
                <a:cs typeface="Arial"/>
              </a:rPr>
              <a:t>The Harkin Institute </a:t>
            </a:r>
            <a:br>
              <a:rPr lang="en-US" sz="4000" dirty="0">
                <a:solidFill>
                  <a:srgbClr val="004F91"/>
                </a:solidFill>
                <a:latin typeface="Sequence sans serif"/>
                <a:cs typeface="Arial"/>
              </a:rPr>
            </a:br>
            <a:r>
              <a:rPr lang="en-US" sz="4000" dirty="0">
                <a:solidFill>
                  <a:srgbClr val="004F91"/>
                </a:solidFill>
                <a:latin typeface="Sequence sans serif"/>
                <a:cs typeface="Arial"/>
              </a:rPr>
              <a:t>for Public Policy &amp; Citizen Engagement</a:t>
            </a:r>
            <a:endParaRPr lang="en-US" sz="4000" dirty="0">
              <a:solidFill>
                <a:srgbClr val="004F91"/>
              </a:solidFill>
              <a:latin typeface="Sequence sans serif"/>
            </a:endParaRPr>
          </a:p>
        </p:txBody>
      </p:sp>
      <p:pic>
        <p:nvPicPr>
          <p:cNvPr id="6" name="Picture 6">
            <a:extLst>
              <a:ext uri="{FF2B5EF4-FFF2-40B4-BE49-F238E27FC236}">
                <a16:creationId xmlns:a16="http://schemas.microsoft.com/office/drawing/2014/main" id="{4D484CAE-95DD-419E-B4BB-7CEE49FD9849}"/>
              </a:ext>
            </a:extLst>
          </p:cNvPr>
          <p:cNvPicPr>
            <a:picLocks noGrp="1" noChangeAspect="1"/>
          </p:cNvPicPr>
          <p:nvPr>
            <p:ph sz="half" idx="1"/>
          </p:nvPr>
        </p:nvPicPr>
        <p:blipFill>
          <a:blip r:embed="rId3"/>
          <a:stretch>
            <a:fillRect/>
          </a:stretch>
        </p:blipFill>
        <p:spPr>
          <a:xfrm>
            <a:off x="394495" y="2138662"/>
            <a:ext cx="6168433" cy="4102009"/>
          </a:xfrm>
        </p:spPr>
      </p:pic>
      <p:sp>
        <p:nvSpPr>
          <p:cNvPr id="5" name="Content Placeholder 4">
            <a:extLst>
              <a:ext uri="{FF2B5EF4-FFF2-40B4-BE49-F238E27FC236}">
                <a16:creationId xmlns:a16="http://schemas.microsoft.com/office/drawing/2014/main" id="{64FC5551-0277-927C-E368-E3CA8E74AD6B}"/>
              </a:ext>
            </a:extLst>
          </p:cNvPr>
          <p:cNvSpPr>
            <a:spLocks noGrp="1"/>
          </p:cNvSpPr>
          <p:nvPr>
            <p:ph sz="half" idx="15"/>
          </p:nvPr>
        </p:nvSpPr>
        <p:spPr/>
        <p:txBody>
          <a:bodyPr/>
          <a:lstStyle/>
          <a:p>
            <a:endParaRPr lang="en-US"/>
          </a:p>
        </p:txBody>
      </p:sp>
      <p:pic>
        <p:nvPicPr>
          <p:cNvPr id="7" name="Picture 7" descr="A picture containing sky, outdoor, road, building&#10;&#10;Description automatically generated">
            <a:extLst>
              <a:ext uri="{FF2B5EF4-FFF2-40B4-BE49-F238E27FC236}">
                <a16:creationId xmlns:a16="http://schemas.microsoft.com/office/drawing/2014/main" id="{1FA68131-1059-4AC2-A0E5-A074671C25ED}"/>
              </a:ext>
            </a:extLst>
          </p:cNvPr>
          <p:cNvPicPr>
            <a:picLocks noChangeAspect="1"/>
          </p:cNvPicPr>
          <p:nvPr/>
        </p:nvPicPr>
        <p:blipFill>
          <a:blip r:embed="rId4"/>
          <a:stretch>
            <a:fillRect/>
          </a:stretch>
        </p:blipFill>
        <p:spPr>
          <a:xfrm>
            <a:off x="8432437" y="2138662"/>
            <a:ext cx="5803468" cy="4106515"/>
          </a:xfrm>
          <a:prstGeom prst="rect">
            <a:avLst/>
          </a:prstGeom>
        </p:spPr>
      </p:pic>
    </p:spTree>
    <p:extLst>
      <p:ext uri="{BB962C8B-B14F-4D97-AF65-F5344CB8AC3E}">
        <p14:creationId xmlns:p14="http://schemas.microsoft.com/office/powerpoint/2010/main" val="2292730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212144"/>
            <a:ext cx="12617450" cy="1590675"/>
          </a:xfrm>
          <a:prstGeom prst="rect">
            <a:avLst/>
          </a:prstGeom>
          <a:solidFill>
            <a:srgbClr val="DBF5FF"/>
          </a:solidFill>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Resources from the Chamber of Commerce</a:t>
            </a:r>
            <a:endParaRPr lang="en-US" sz="4800" dirty="0">
              <a:solidFill>
                <a:srgbClr val="004F91"/>
              </a:solidFill>
              <a:latin typeface="Sequence sans serif"/>
            </a:endParaRPr>
          </a:p>
        </p:txBody>
      </p:sp>
      <p:sp>
        <p:nvSpPr>
          <p:cNvPr id="2" name="TextBox 1">
            <a:extLst>
              <a:ext uri="{FF2B5EF4-FFF2-40B4-BE49-F238E27FC236}">
                <a16:creationId xmlns:a16="http://schemas.microsoft.com/office/drawing/2014/main" id="{84CCAF3B-6483-4549-A853-6B824DAD153E}"/>
              </a:ext>
            </a:extLst>
          </p:cNvPr>
          <p:cNvSpPr txBox="1"/>
          <p:nvPr/>
        </p:nvSpPr>
        <p:spPr>
          <a:xfrm>
            <a:off x="386214" y="2249674"/>
            <a:ext cx="12492029" cy="3557897"/>
          </a:xfrm>
          <a:prstGeom prst="rect">
            <a:avLst/>
          </a:prstGeom>
          <a:no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548640" indent="-548640">
              <a:buFont typeface="Arial" panose="020B0604020202020204" pitchFamily="34" charset="0"/>
              <a:buChar char="•"/>
            </a:pPr>
            <a:r>
              <a:rPr lang="en-US" sz="3200" dirty="0">
                <a:solidFill>
                  <a:srgbClr val="004F91"/>
                </a:solidFill>
                <a:latin typeface="Sequence sans serif"/>
                <a:cs typeface="Arial"/>
              </a:rPr>
              <a:t>Regional government affairs conferences.</a:t>
            </a:r>
          </a:p>
          <a:p>
            <a:pPr marL="1097280" lvl="1" indent="-548640">
              <a:buFont typeface="Arial" panose="020B0604020202020204" pitchFamily="34" charset="0"/>
              <a:buChar char="•"/>
            </a:pPr>
            <a:r>
              <a:rPr lang="en-US" sz="3200" dirty="0">
                <a:solidFill>
                  <a:srgbClr val="004F91"/>
                </a:solidFill>
                <a:latin typeface="Sequence sans serif"/>
                <a:cs typeface="Arial"/>
              </a:rPr>
              <a:t>Advocacy and communications workshop put on by C of C</a:t>
            </a:r>
          </a:p>
          <a:p>
            <a:pPr marL="548640" indent="-548640">
              <a:buFont typeface="Arial" panose="020B0604020202020204" pitchFamily="34" charset="0"/>
              <a:buChar char="•"/>
            </a:pPr>
            <a:r>
              <a:rPr lang="en-US" sz="3200" dirty="0">
                <a:solidFill>
                  <a:srgbClr val="004F91"/>
                </a:solidFill>
                <a:latin typeface="Sequence sans serif"/>
                <a:cs typeface="Arial"/>
              </a:rPr>
              <a:t>Fly-ins</a:t>
            </a:r>
          </a:p>
          <a:p>
            <a:pPr marL="1097280" lvl="1" indent="-548640">
              <a:buFont typeface="Arial" panose="020B0604020202020204" pitchFamily="34" charset="0"/>
              <a:buChar char="•"/>
            </a:pPr>
            <a:r>
              <a:rPr lang="en-US" sz="3200" dirty="0">
                <a:solidFill>
                  <a:srgbClr val="004F91"/>
                </a:solidFill>
                <a:latin typeface="Sequence sans serif"/>
                <a:cs typeface="Arial"/>
              </a:rPr>
              <a:t>Chamber of Commerce will arrange for state business leaders and organizations to come to DC to meet with a state's congressional delegation.</a:t>
            </a:r>
          </a:p>
          <a:p>
            <a:pPr marL="548640" lvl="1"/>
            <a:endParaRPr lang="en-US" sz="3200" dirty="0">
              <a:solidFill>
                <a:srgbClr val="004F91"/>
              </a:solidFill>
              <a:latin typeface="Sequence sans serif"/>
              <a:cs typeface="Arial" panose="020B0604020202020204" pitchFamily="34" charset="0"/>
            </a:endParaRPr>
          </a:p>
        </p:txBody>
      </p:sp>
    </p:spTree>
    <p:extLst>
      <p:ext uri="{BB962C8B-B14F-4D97-AF65-F5344CB8AC3E}">
        <p14:creationId xmlns:p14="http://schemas.microsoft.com/office/powerpoint/2010/main" val="1938096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421941"/>
            <a:ext cx="12617450" cy="1590675"/>
          </a:xfrm>
          <a:prstGeom prst="rect">
            <a:avLst/>
          </a:prstGeom>
          <a:solidFill>
            <a:srgbClr val="DBF5FF"/>
          </a:solidFill>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Resources from the Chamber of Commerce</a:t>
            </a:r>
            <a:endParaRPr lang="en-US" sz="4800" dirty="0">
              <a:solidFill>
                <a:srgbClr val="004F91"/>
              </a:solidFill>
              <a:latin typeface="Sequence sans serif"/>
            </a:endParaRPr>
          </a:p>
        </p:txBody>
      </p:sp>
      <p:sp>
        <p:nvSpPr>
          <p:cNvPr id="2" name="TextBox 1">
            <a:extLst>
              <a:ext uri="{FF2B5EF4-FFF2-40B4-BE49-F238E27FC236}">
                <a16:creationId xmlns:a16="http://schemas.microsoft.com/office/drawing/2014/main" id="{84CCAF3B-6483-4549-A853-6B824DAD153E}"/>
              </a:ext>
            </a:extLst>
          </p:cNvPr>
          <p:cNvSpPr txBox="1"/>
          <p:nvPr/>
        </p:nvSpPr>
        <p:spPr>
          <a:xfrm>
            <a:off x="386214" y="2174854"/>
            <a:ext cx="12492029" cy="2080570"/>
          </a:xfrm>
          <a:prstGeom prst="rect">
            <a:avLst/>
          </a:prstGeom>
          <a:no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548640" indent="-548640">
              <a:buFont typeface="Arial,Sans-Serif" panose="020B0604020202020204" pitchFamily="34" charset="0"/>
              <a:buChar char="•"/>
            </a:pPr>
            <a:r>
              <a:rPr lang="en-US" sz="3200">
                <a:solidFill>
                  <a:srgbClr val="004F91"/>
                </a:solidFill>
                <a:latin typeface="Sequence sans serif"/>
                <a:cs typeface="Arial"/>
              </a:rPr>
              <a:t>Issue Briefs available on US Chamber website.</a:t>
            </a:r>
            <a:endParaRPr lang="en-US" sz="3200">
              <a:solidFill>
                <a:srgbClr val="004F91"/>
              </a:solidFill>
              <a:latin typeface="Sequence sans serif"/>
              <a:ea typeface="+mn-lt"/>
              <a:cs typeface="+mn-lt"/>
            </a:endParaRPr>
          </a:p>
          <a:p>
            <a:pPr marL="1097280" lvl="1" indent="-548640">
              <a:buFont typeface="Arial,Sans-Serif" panose="020B0604020202020204" pitchFamily="34" charset="0"/>
              <a:buChar char="•"/>
            </a:pPr>
            <a:r>
              <a:rPr lang="en-US" sz="3200">
                <a:solidFill>
                  <a:srgbClr val="004F91"/>
                </a:solidFill>
                <a:latin typeface="Sequence sans serif"/>
                <a:cs typeface="Arial"/>
              </a:rPr>
              <a:t>Provides information on current issues relevant to business.</a:t>
            </a:r>
            <a:endParaRPr lang="en-US" sz="3200">
              <a:solidFill>
                <a:srgbClr val="004F91"/>
              </a:solidFill>
              <a:latin typeface="Sequence sans serif"/>
              <a:ea typeface="+mn-lt"/>
              <a:cs typeface="+mn-lt"/>
            </a:endParaRPr>
          </a:p>
          <a:p>
            <a:pPr marL="548640" indent="-548640">
              <a:buFont typeface="Arial" panose="020B0604020202020204" pitchFamily="34" charset="0"/>
              <a:buChar char="•"/>
            </a:pPr>
            <a:r>
              <a:rPr lang="en-US" sz="3200">
                <a:solidFill>
                  <a:srgbClr val="004F91"/>
                </a:solidFill>
                <a:latin typeface="Sequence sans serif"/>
                <a:cs typeface="Arial"/>
              </a:rPr>
              <a:t>Campaign School and Leadership Training Programs</a:t>
            </a:r>
            <a:endParaRPr lang="en-US" sz="3200">
              <a:solidFill>
                <a:srgbClr val="004F91"/>
              </a:solidFill>
              <a:latin typeface="Sequence sans serif"/>
              <a:cs typeface="Arial" panose="020B0604020202020204" pitchFamily="34" charset="0"/>
            </a:endParaRPr>
          </a:p>
          <a:p>
            <a:pPr marL="1097280" lvl="1" indent="-548640">
              <a:buFont typeface="Arial" panose="020B0604020202020204" pitchFamily="34" charset="0"/>
              <a:buChar char="•"/>
            </a:pPr>
            <a:r>
              <a:rPr lang="en-US" sz="3200">
                <a:solidFill>
                  <a:srgbClr val="004F91"/>
                </a:solidFill>
                <a:latin typeface="Sequence sans serif"/>
                <a:cs typeface="Arial"/>
              </a:rPr>
              <a:t>Learn how to get involved with a campaign with the Chamber.</a:t>
            </a:r>
            <a:endParaRPr lang="en-US" sz="3200">
              <a:solidFill>
                <a:srgbClr val="004F91"/>
              </a:solidFill>
              <a:latin typeface="Sequence sans serif"/>
              <a:cs typeface="Arial" panose="020B0604020202020204" pitchFamily="34" charset="0"/>
            </a:endParaRPr>
          </a:p>
        </p:txBody>
      </p:sp>
    </p:spTree>
    <p:extLst>
      <p:ext uri="{BB962C8B-B14F-4D97-AF65-F5344CB8AC3E}">
        <p14:creationId xmlns:p14="http://schemas.microsoft.com/office/powerpoint/2010/main" val="4212098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p:nvPr>
        </p:nvSpPr>
        <p:spPr>
          <a:xfrm>
            <a:off x="517158" y="1345532"/>
            <a:ext cx="12617450" cy="1283753"/>
          </a:xfrm>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Voter Education vs. Advocacy</a:t>
            </a:r>
            <a:endParaRPr lang="en-US" sz="4800" dirty="0">
              <a:solidFill>
                <a:srgbClr val="004F91"/>
              </a:solidFill>
              <a:latin typeface="Sequence sans serif"/>
            </a:endParaRPr>
          </a:p>
        </p:txBody>
      </p:sp>
      <p:sp>
        <p:nvSpPr>
          <p:cNvPr id="2" name="TextBox 1">
            <a:extLst>
              <a:ext uri="{FF2B5EF4-FFF2-40B4-BE49-F238E27FC236}">
                <a16:creationId xmlns:a16="http://schemas.microsoft.com/office/drawing/2014/main" id="{BCEA167E-1C40-174F-974E-9944956DD745}"/>
              </a:ext>
            </a:extLst>
          </p:cNvPr>
          <p:cNvSpPr txBox="1"/>
          <p:nvPr/>
        </p:nvSpPr>
        <p:spPr>
          <a:xfrm>
            <a:off x="584735" y="3291841"/>
            <a:ext cx="12925450" cy="1834348"/>
          </a:xfrm>
          <a:prstGeom prst="rect">
            <a:avLst/>
          </a:prstGeom>
          <a:no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548640" indent="-548640">
              <a:buFont typeface="Arial" panose="020B0604020202020204" pitchFamily="34" charset="0"/>
              <a:buChar char="•"/>
            </a:pPr>
            <a:r>
              <a:rPr lang="en-US" sz="2800" dirty="0">
                <a:solidFill>
                  <a:srgbClr val="004F91"/>
                </a:solidFill>
                <a:latin typeface="Sequence sans serif"/>
                <a:cs typeface="Arial"/>
              </a:rPr>
              <a:t>Educating voters</a:t>
            </a:r>
          </a:p>
          <a:p>
            <a:pPr marL="548640" indent="-548640">
              <a:buFont typeface="Arial" panose="020B0604020202020204" pitchFamily="34" charset="0"/>
              <a:buChar char="•"/>
            </a:pPr>
            <a:r>
              <a:rPr lang="en-US" sz="2800" dirty="0">
                <a:solidFill>
                  <a:srgbClr val="004F91"/>
                </a:solidFill>
                <a:latin typeface="Sequence sans serif"/>
                <a:cs typeface="Arial"/>
              </a:rPr>
              <a:t>Use campaign ads and mailers as an education vs. advocacy conversation.</a:t>
            </a:r>
          </a:p>
          <a:p>
            <a:pPr marL="548640" indent="-548640">
              <a:buFont typeface="Arial" panose="020B0604020202020204" pitchFamily="34" charset="0"/>
              <a:buChar char="•"/>
            </a:pPr>
            <a:endParaRPr lang="en-US" sz="2800" dirty="0">
              <a:solidFill>
                <a:srgbClr val="004F91"/>
              </a:solidFill>
              <a:latin typeface="Sequence sans serif"/>
              <a:cs typeface="Arial"/>
            </a:endParaRPr>
          </a:p>
          <a:p>
            <a:pPr marL="548640" indent="-548640">
              <a:buFont typeface="Arial" panose="020B0604020202020204" pitchFamily="34" charset="0"/>
              <a:buChar char="•"/>
            </a:pPr>
            <a:endParaRPr lang="en-US" sz="2800" dirty="0">
              <a:solidFill>
                <a:srgbClr val="004F91"/>
              </a:solidFill>
              <a:latin typeface="Sequence sans serif"/>
              <a:cs typeface="Arial"/>
            </a:endParaRPr>
          </a:p>
        </p:txBody>
      </p:sp>
    </p:spTree>
    <p:extLst>
      <p:ext uri="{BB962C8B-B14F-4D97-AF65-F5344CB8AC3E}">
        <p14:creationId xmlns:p14="http://schemas.microsoft.com/office/powerpoint/2010/main" val="1756152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54142" y="217404"/>
            <a:ext cx="12617450"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a:solidFill>
                  <a:srgbClr val="004F91"/>
                </a:solidFill>
                <a:latin typeface="Sequence sans serif"/>
              </a:rPr>
              <a:t>Relating to Advocacy</a:t>
            </a:r>
          </a:p>
        </p:txBody>
      </p:sp>
      <p:sp>
        <p:nvSpPr>
          <p:cNvPr id="2" name="TextBox 1">
            <a:extLst>
              <a:ext uri="{FF2B5EF4-FFF2-40B4-BE49-F238E27FC236}">
                <a16:creationId xmlns:a16="http://schemas.microsoft.com/office/drawing/2014/main" id="{BCEA167E-1C40-174F-974E-9944956DD745}"/>
              </a:ext>
            </a:extLst>
          </p:cNvPr>
          <p:cNvSpPr txBox="1"/>
          <p:nvPr/>
        </p:nvSpPr>
        <p:spPr>
          <a:xfrm>
            <a:off x="-54143" y="2311266"/>
            <a:ext cx="12925450" cy="2080570"/>
          </a:xfrm>
          <a:prstGeom prst="rect">
            <a:avLst/>
          </a:prstGeom>
          <a:no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548640" indent="-548640">
              <a:buFont typeface="Arial" panose="020B0604020202020204" pitchFamily="34" charset="0"/>
              <a:buChar char="•"/>
            </a:pPr>
            <a:r>
              <a:rPr lang="en-US" sz="3200" dirty="0">
                <a:solidFill>
                  <a:srgbClr val="004F91"/>
                </a:solidFill>
                <a:latin typeface="Sequence sans serif"/>
                <a:cs typeface="Arial"/>
              </a:rPr>
              <a:t>No matter if your advocacy is about general issues or specialized areas, PACs can have a great impact on pushing your issues into the forefront.</a:t>
            </a:r>
          </a:p>
          <a:p>
            <a:pPr marL="548640" indent="-548640">
              <a:buFont typeface="Arial" panose="020B0604020202020204" pitchFamily="34" charset="0"/>
              <a:buChar char="•"/>
            </a:pPr>
            <a:endParaRPr lang="en-US" sz="3200" dirty="0">
              <a:solidFill>
                <a:srgbClr val="004F91"/>
              </a:solidFill>
              <a:latin typeface="Sequence sans serif"/>
              <a:cs typeface="Arial"/>
            </a:endParaRPr>
          </a:p>
          <a:p>
            <a:pPr marL="548640" indent="-548640">
              <a:buFont typeface="Arial" panose="020B0604020202020204" pitchFamily="34" charset="0"/>
              <a:buChar char="•"/>
            </a:pPr>
            <a:r>
              <a:rPr lang="en-US" sz="3200" dirty="0">
                <a:solidFill>
                  <a:srgbClr val="004F91"/>
                </a:solidFill>
                <a:latin typeface="Sequence sans serif"/>
                <a:cs typeface="Arial"/>
              </a:rPr>
              <a:t>How do you make your advocacy clear?</a:t>
            </a:r>
          </a:p>
        </p:txBody>
      </p:sp>
    </p:spTree>
    <p:extLst>
      <p:ext uri="{BB962C8B-B14F-4D97-AF65-F5344CB8AC3E}">
        <p14:creationId xmlns:p14="http://schemas.microsoft.com/office/powerpoint/2010/main" val="2922737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p:nvPr>
        </p:nvSpPr>
        <p:spPr>
          <a:xfrm>
            <a:off x="-1" y="7555"/>
            <a:ext cx="6093995" cy="1192193"/>
          </a:xfrm>
          <a:solidFill>
            <a:srgbClr val="DBF5FF"/>
          </a:solidFill>
        </p:spPr>
        <p:txBody>
          <a:bodyPr>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400" dirty="0">
                <a:solidFill>
                  <a:srgbClr val="004F91"/>
                </a:solidFill>
                <a:latin typeface="Sequence sans serif"/>
              </a:rPr>
              <a:t>Advocacy Begins With Intent...</a:t>
            </a:r>
          </a:p>
        </p:txBody>
      </p:sp>
      <p:sp>
        <p:nvSpPr>
          <p:cNvPr id="5" name="Picture Placeholder 4">
            <a:extLst>
              <a:ext uri="{FF2B5EF4-FFF2-40B4-BE49-F238E27FC236}">
                <a16:creationId xmlns:a16="http://schemas.microsoft.com/office/drawing/2014/main" id="{297A7C1D-9B43-CA07-328F-30F6D1744F5B}"/>
              </a:ext>
            </a:extLst>
          </p:cNvPr>
          <p:cNvSpPr>
            <a:spLocks noGrp="1"/>
          </p:cNvSpPr>
          <p:nvPr>
            <p:ph type="pic" sz="quarter" idx="24"/>
          </p:nvPr>
        </p:nvSpPr>
        <p:spPr>
          <a:xfrm>
            <a:off x="6772346" y="27432"/>
            <a:ext cx="7815943" cy="8229600"/>
          </a:xfrm>
        </p:spPr>
      </p:sp>
      <p:pic>
        <p:nvPicPr>
          <p:cNvPr id="3" name="Picture 2">
            <a:extLst>
              <a:ext uri="{FF2B5EF4-FFF2-40B4-BE49-F238E27FC236}">
                <a16:creationId xmlns:a16="http://schemas.microsoft.com/office/drawing/2014/main" id="{A58942E3-D6D9-D043-993A-7FCE7B8D26AF}"/>
              </a:ext>
            </a:extLst>
          </p:cNvPr>
          <p:cNvPicPr>
            <a:picLocks noChangeAspect="1"/>
          </p:cNvPicPr>
          <p:nvPr/>
        </p:nvPicPr>
        <p:blipFill>
          <a:blip r:embed="rId2"/>
          <a:stretch>
            <a:fillRect/>
          </a:stretch>
        </p:blipFill>
        <p:spPr>
          <a:xfrm>
            <a:off x="8143565" y="1897631"/>
            <a:ext cx="4353768" cy="4957001"/>
          </a:xfrm>
          <a:prstGeom prst="rect">
            <a:avLst/>
          </a:prstGeom>
        </p:spPr>
      </p:pic>
      <p:sp>
        <p:nvSpPr>
          <p:cNvPr id="6" name="Title 3">
            <a:extLst>
              <a:ext uri="{FF2B5EF4-FFF2-40B4-BE49-F238E27FC236}">
                <a16:creationId xmlns:a16="http://schemas.microsoft.com/office/drawing/2014/main" id="{0297BF45-C0F0-584B-B01D-1D99C73D7EB9}"/>
              </a:ext>
            </a:extLst>
          </p:cNvPr>
          <p:cNvSpPr txBox="1">
            <a:spLocks/>
          </p:cNvSpPr>
          <p:nvPr/>
        </p:nvSpPr>
        <p:spPr>
          <a:xfrm>
            <a:off x="332071" y="1897631"/>
            <a:ext cx="6556007" cy="4326065"/>
          </a:xfrm>
          <a:prstGeom prst="rect">
            <a:avLst/>
          </a:prstGeom>
        </p:spPr>
        <p:txBody>
          <a:bodyPr vert="horz" lIns="109728" tIns="54864" rIns="109728" bIns="54864" rtlCol="0" anchor="ct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b="0" i="1" dirty="0">
                <a:solidFill>
                  <a:srgbClr val="004F91"/>
                </a:solidFill>
                <a:latin typeface="Sequence sans serif"/>
              </a:rPr>
              <a:t>Living Proof </a:t>
            </a:r>
            <a:r>
              <a:rPr lang="en-US" sz="2400" b="0" dirty="0">
                <a:solidFill>
                  <a:srgbClr val="004F91"/>
                </a:solidFill>
                <a:latin typeface="Sequence sans serif"/>
              </a:rPr>
              <a:t>by John </a:t>
            </a:r>
            <a:r>
              <a:rPr lang="en-US" sz="2400" b="0" dirty="0" err="1">
                <a:solidFill>
                  <a:srgbClr val="004F91"/>
                </a:solidFill>
                <a:latin typeface="Sequence sans serif"/>
              </a:rPr>
              <a:t>Capecci</a:t>
            </a:r>
            <a:r>
              <a:rPr lang="en-US" sz="2400" b="0" dirty="0">
                <a:solidFill>
                  <a:srgbClr val="004F91"/>
                </a:solidFill>
                <a:latin typeface="Sequence sans serif"/>
              </a:rPr>
              <a:t> and Timothy Cage.</a:t>
            </a:r>
          </a:p>
        </p:txBody>
      </p:sp>
    </p:spTree>
    <p:extLst>
      <p:ext uri="{BB962C8B-B14F-4D97-AF65-F5344CB8AC3E}">
        <p14:creationId xmlns:p14="http://schemas.microsoft.com/office/powerpoint/2010/main" val="4180205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114300" y="518194"/>
            <a:ext cx="12617450" cy="159067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rPr>
              <a:t>Six-Word Reason</a:t>
            </a:r>
          </a:p>
        </p:txBody>
      </p:sp>
      <p:pic>
        <p:nvPicPr>
          <p:cNvPr id="5" name="Picture 4">
            <a:extLst>
              <a:ext uri="{FF2B5EF4-FFF2-40B4-BE49-F238E27FC236}">
                <a16:creationId xmlns:a16="http://schemas.microsoft.com/office/drawing/2014/main" id="{E99539C0-C912-AF47-AE08-9DF99C6A19F3}"/>
              </a:ext>
            </a:extLst>
          </p:cNvPr>
          <p:cNvPicPr>
            <a:picLocks noChangeAspect="1"/>
          </p:cNvPicPr>
          <p:nvPr/>
        </p:nvPicPr>
        <p:blipFill>
          <a:blip r:embed="rId2"/>
          <a:stretch>
            <a:fillRect/>
          </a:stretch>
        </p:blipFill>
        <p:spPr>
          <a:xfrm>
            <a:off x="753238" y="1915729"/>
            <a:ext cx="3794760" cy="3931920"/>
          </a:xfrm>
          <a:prstGeom prst="rect">
            <a:avLst/>
          </a:prstGeom>
        </p:spPr>
      </p:pic>
      <p:pic>
        <p:nvPicPr>
          <p:cNvPr id="8" name="Picture 7">
            <a:extLst>
              <a:ext uri="{FF2B5EF4-FFF2-40B4-BE49-F238E27FC236}">
                <a16:creationId xmlns:a16="http://schemas.microsoft.com/office/drawing/2014/main" id="{FAB133C0-DFC4-034E-BC4A-F949A10586F2}"/>
              </a:ext>
            </a:extLst>
          </p:cNvPr>
          <p:cNvPicPr>
            <a:picLocks noChangeAspect="1"/>
          </p:cNvPicPr>
          <p:nvPr/>
        </p:nvPicPr>
        <p:blipFill>
          <a:blip r:embed="rId3"/>
          <a:stretch>
            <a:fillRect/>
          </a:stretch>
        </p:blipFill>
        <p:spPr>
          <a:xfrm>
            <a:off x="6287644" y="1915729"/>
            <a:ext cx="3794760" cy="4709160"/>
          </a:xfrm>
          <a:prstGeom prst="rect">
            <a:avLst/>
          </a:prstGeom>
        </p:spPr>
      </p:pic>
    </p:spTree>
    <p:extLst>
      <p:ext uri="{BB962C8B-B14F-4D97-AF65-F5344CB8AC3E}">
        <p14:creationId xmlns:p14="http://schemas.microsoft.com/office/powerpoint/2010/main" val="3315820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p:nvPr>
        </p:nvSpPr>
        <p:spPr>
          <a:xfrm>
            <a:off x="378795" y="1688432"/>
            <a:ext cx="12617450" cy="1283753"/>
          </a:xfrm>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a:solidFill>
                  <a:srgbClr val="004F91"/>
                </a:solidFill>
                <a:latin typeface="Sequence sans serif"/>
              </a:rPr>
              <a:t>What is Your Six-Word Reason?</a:t>
            </a:r>
          </a:p>
        </p:txBody>
      </p:sp>
      <p:sp>
        <p:nvSpPr>
          <p:cNvPr id="2" name="TextBox 1">
            <a:extLst>
              <a:ext uri="{FF2B5EF4-FFF2-40B4-BE49-F238E27FC236}">
                <a16:creationId xmlns:a16="http://schemas.microsoft.com/office/drawing/2014/main" id="{84CCAF3B-6483-4549-A853-6B824DAD153E}"/>
              </a:ext>
            </a:extLst>
          </p:cNvPr>
          <p:cNvSpPr txBox="1"/>
          <p:nvPr/>
        </p:nvSpPr>
        <p:spPr>
          <a:xfrm>
            <a:off x="378795" y="3206859"/>
            <a:ext cx="12250489" cy="1815882"/>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548640" indent="-548640">
              <a:buFont typeface="Arial" panose="020B0604020202020204" pitchFamily="34" charset="0"/>
              <a:buChar char="•"/>
            </a:pPr>
            <a:r>
              <a:rPr lang="en-US" sz="2800" dirty="0">
                <a:solidFill>
                  <a:srgbClr val="004F91"/>
                </a:solidFill>
                <a:latin typeface="Sequence sans serif"/>
                <a:cs typeface="Arial" panose="020B0604020202020204" pitchFamily="34" charset="0"/>
              </a:rPr>
              <a:t>For the next three minutes, come up with your six-word reason for advocacy.</a:t>
            </a:r>
          </a:p>
          <a:p>
            <a:pPr marL="548640" indent="-548640">
              <a:buFont typeface="Arial" panose="020B0604020202020204" pitchFamily="34" charset="0"/>
              <a:buChar char="•"/>
            </a:pPr>
            <a:r>
              <a:rPr lang="en-US" sz="2800" dirty="0">
                <a:solidFill>
                  <a:srgbClr val="004F91"/>
                </a:solidFill>
                <a:latin typeface="Sequence sans serif"/>
                <a:cs typeface="Arial" panose="020B0604020202020204" pitchFamily="34" charset="0"/>
              </a:rPr>
              <a:t>Talk with the person next to you about each of your reasons.</a:t>
            </a:r>
          </a:p>
          <a:p>
            <a:pPr marL="548640" indent="-548640">
              <a:buFont typeface="Arial" panose="020B0604020202020204" pitchFamily="34" charset="0"/>
              <a:buChar char="•"/>
            </a:pPr>
            <a:r>
              <a:rPr lang="en-US" sz="2800" dirty="0">
                <a:solidFill>
                  <a:srgbClr val="004F91"/>
                </a:solidFill>
                <a:latin typeface="Sequence sans serif"/>
                <a:cs typeface="Arial" panose="020B0604020202020204" pitchFamily="34" charset="0"/>
              </a:rPr>
              <a:t>We’ll come back in 5-7 minutes.</a:t>
            </a:r>
          </a:p>
          <a:p>
            <a:pPr marL="548640" indent="-548640">
              <a:buFont typeface="Arial" panose="020B0604020202020204" pitchFamily="34" charset="0"/>
              <a:buChar char="•"/>
            </a:pPr>
            <a:endParaRPr lang="en-US" sz="2800" dirty="0">
              <a:solidFill>
                <a:srgbClr val="004F91"/>
              </a:solidFill>
              <a:latin typeface="Sequence sans serif"/>
              <a:cs typeface="Arial" panose="020B0604020202020204" pitchFamily="34" charset="0"/>
            </a:endParaRPr>
          </a:p>
        </p:txBody>
      </p:sp>
    </p:spTree>
    <p:extLst>
      <p:ext uri="{BB962C8B-B14F-4D97-AF65-F5344CB8AC3E}">
        <p14:creationId xmlns:p14="http://schemas.microsoft.com/office/powerpoint/2010/main" val="934579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57050" y="190500"/>
            <a:ext cx="12617450" cy="1284288"/>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Why the Six-Word Reason?</a:t>
            </a:r>
            <a:endParaRPr lang="en-US" sz="4800" dirty="0">
              <a:solidFill>
                <a:srgbClr val="004F91"/>
              </a:solidFill>
              <a:latin typeface="Sequence sans serif"/>
            </a:endParaRPr>
          </a:p>
        </p:txBody>
      </p:sp>
      <p:sp>
        <p:nvSpPr>
          <p:cNvPr id="2" name="TextBox 1">
            <a:extLst>
              <a:ext uri="{FF2B5EF4-FFF2-40B4-BE49-F238E27FC236}">
                <a16:creationId xmlns:a16="http://schemas.microsoft.com/office/drawing/2014/main" id="{84CCAF3B-6483-4549-A853-6B824DAD153E}"/>
              </a:ext>
            </a:extLst>
          </p:cNvPr>
          <p:cNvSpPr txBox="1"/>
          <p:nvPr/>
        </p:nvSpPr>
        <p:spPr>
          <a:xfrm>
            <a:off x="103473" y="2637624"/>
            <a:ext cx="12250489" cy="2080570"/>
          </a:xfrm>
          <a:prstGeom prst="rect">
            <a:avLst/>
          </a:prstGeom>
          <a:no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548640" indent="-548640">
              <a:buFont typeface="Arial" panose="020B0604020202020204" pitchFamily="34" charset="0"/>
              <a:buChar char="•"/>
            </a:pPr>
            <a:r>
              <a:rPr lang="en-US" sz="3200" dirty="0">
                <a:solidFill>
                  <a:srgbClr val="004F91"/>
                </a:solidFill>
                <a:latin typeface="Sequence sans serif"/>
                <a:cs typeface="Arial"/>
              </a:rPr>
              <a:t>Like with PACs, creating a simple and straight-forward reason for your intentions helps clarify your path and puts you on a track to accomplish your advocacy goals.</a:t>
            </a:r>
            <a:endParaRPr lang="en-US" sz="3200" dirty="0">
              <a:solidFill>
                <a:srgbClr val="004F91"/>
              </a:solidFill>
              <a:latin typeface="Sequence sans serif"/>
            </a:endParaRPr>
          </a:p>
          <a:p>
            <a:pPr marL="548640" indent="-548640">
              <a:buFont typeface="Arial" panose="020B0604020202020204" pitchFamily="34" charset="0"/>
              <a:buChar char="•"/>
            </a:pPr>
            <a:endParaRPr lang="en-US" sz="3200" dirty="0">
              <a:solidFill>
                <a:srgbClr val="004F91"/>
              </a:solidFill>
              <a:latin typeface="Sequence sans serif"/>
              <a:cs typeface="Arial" panose="020B0604020202020204" pitchFamily="34" charset="0"/>
            </a:endParaRPr>
          </a:p>
        </p:txBody>
      </p:sp>
    </p:spTree>
    <p:extLst>
      <p:ext uri="{BB962C8B-B14F-4D97-AF65-F5344CB8AC3E}">
        <p14:creationId xmlns:p14="http://schemas.microsoft.com/office/powerpoint/2010/main" val="2657243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0" y="427706"/>
            <a:ext cx="10377237"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cs typeface="Arial"/>
              </a:rPr>
              <a:t>What We Learned</a:t>
            </a:r>
            <a:endParaRPr lang="en-US" sz="4800" dirty="0">
              <a:solidFill>
                <a:srgbClr val="004F91"/>
              </a:solidFill>
              <a:latin typeface="Sequence sans serif"/>
            </a:endParaRPr>
          </a:p>
        </p:txBody>
      </p:sp>
      <p:sp>
        <p:nvSpPr>
          <p:cNvPr id="2" name="TextBox 1">
            <a:extLst>
              <a:ext uri="{FF2B5EF4-FFF2-40B4-BE49-F238E27FC236}">
                <a16:creationId xmlns:a16="http://schemas.microsoft.com/office/drawing/2014/main" id="{84CCAF3B-6483-4549-A853-6B824DAD153E}"/>
              </a:ext>
            </a:extLst>
          </p:cNvPr>
          <p:cNvSpPr txBox="1"/>
          <p:nvPr/>
        </p:nvSpPr>
        <p:spPr>
          <a:xfrm>
            <a:off x="0" y="2348866"/>
            <a:ext cx="12250489" cy="3065455"/>
          </a:xfrm>
          <a:prstGeom prst="rect">
            <a:avLst/>
          </a:prstGeom>
          <a:noFill/>
        </p:spPr>
        <p:txBody>
          <a:bodyPr wrap="square" lIns="109728" tIns="54864" rIns="109728" bIns="54864"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3200" dirty="0">
                <a:solidFill>
                  <a:srgbClr val="004F91"/>
                </a:solidFill>
                <a:latin typeface="Sequence sans serif"/>
                <a:cs typeface="Arial"/>
              </a:rPr>
              <a:t>This course taught you the following objectives:</a:t>
            </a:r>
          </a:p>
          <a:p>
            <a:endParaRPr lang="en-US" sz="3200" dirty="0">
              <a:solidFill>
                <a:srgbClr val="004F91"/>
              </a:solidFill>
              <a:latin typeface="Sequence sans serif"/>
              <a:ea typeface="+mn-lt"/>
              <a:cs typeface="+mn-lt"/>
            </a:endParaRPr>
          </a:p>
          <a:p>
            <a:pPr marL="411480" indent="-411480">
              <a:buFont typeface="Arial,Sans-Serif" panose="020B0604020202020204" pitchFamily="34" charset="0"/>
              <a:buChar char="•"/>
            </a:pPr>
            <a:r>
              <a:rPr lang="en-US" sz="3200" dirty="0">
                <a:solidFill>
                  <a:srgbClr val="004F91"/>
                </a:solidFill>
                <a:latin typeface="Sequence sans serif"/>
                <a:cs typeface="Arial"/>
              </a:rPr>
              <a:t>Addressing ballot initiatives and referendums.</a:t>
            </a:r>
            <a:endParaRPr lang="en-US" sz="3200" dirty="0">
              <a:solidFill>
                <a:srgbClr val="004F91"/>
              </a:solidFill>
              <a:latin typeface="Sequence sans serif"/>
              <a:ea typeface="+mn-lt"/>
              <a:cs typeface="+mn-lt"/>
            </a:endParaRPr>
          </a:p>
          <a:p>
            <a:pPr marL="411480" indent="-411480">
              <a:buFont typeface="Arial,Sans-Serif" panose="020B0604020202020204" pitchFamily="34" charset="0"/>
              <a:buChar char="•"/>
            </a:pPr>
            <a:r>
              <a:rPr lang="en-US" sz="3200" dirty="0">
                <a:solidFill>
                  <a:srgbClr val="004F91"/>
                </a:solidFill>
                <a:latin typeface="Sequence sans serif"/>
                <a:cs typeface="Arial"/>
              </a:rPr>
              <a:t>Creating and maintaining a PAC.</a:t>
            </a:r>
            <a:endParaRPr lang="en-US" sz="3200" dirty="0">
              <a:solidFill>
                <a:srgbClr val="004F91"/>
              </a:solidFill>
              <a:latin typeface="Sequence sans serif"/>
              <a:ea typeface="+mn-lt"/>
              <a:cs typeface="+mn-lt"/>
            </a:endParaRPr>
          </a:p>
          <a:p>
            <a:pPr marL="411480" indent="-411480">
              <a:buFont typeface="Arial,Sans-Serif" panose="020B0604020202020204" pitchFamily="34" charset="0"/>
              <a:buChar char="•"/>
            </a:pPr>
            <a:r>
              <a:rPr lang="en-US" sz="3200" dirty="0">
                <a:solidFill>
                  <a:srgbClr val="004F91"/>
                </a:solidFill>
                <a:latin typeface="Sequence sans serif"/>
                <a:cs typeface="Arial"/>
              </a:rPr>
              <a:t>Building an airtight endorsement strategy.</a:t>
            </a:r>
            <a:endParaRPr lang="en-US" sz="3200" dirty="0">
              <a:solidFill>
                <a:srgbClr val="004F91"/>
              </a:solidFill>
              <a:latin typeface="Sequence sans serif"/>
            </a:endParaRPr>
          </a:p>
          <a:p>
            <a:pPr marL="548640" indent="-548640">
              <a:buFont typeface="Arial" panose="020B0604020202020204" pitchFamily="34" charset="0"/>
              <a:buChar char="•"/>
            </a:pPr>
            <a:endParaRPr lang="en-US" sz="3200" dirty="0">
              <a:solidFill>
                <a:srgbClr val="004F91"/>
              </a:solidFill>
              <a:latin typeface="Sequence sans serif"/>
              <a:cs typeface="Arial" panose="020B0604020202020204" pitchFamily="34" charset="0"/>
            </a:endParaRPr>
          </a:p>
        </p:txBody>
      </p:sp>
    </p:spTree>
    <p:extLst>
      <p:ext uri="{BB962C8B-B14F-4D97-AF65-F5344CB8AC3E}">
        <p14:creationId xmlns:p14="http://schemas.microsoft.com/office/powerpoint/2010/main" val="2353000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74AE-8FFD-4447-A1C2-B866D17E07D7}"/>
              </a:ext>
            </a:extLst>
          </p:cNvPr>
          <p:cNvSpPr>
            <a:spLocks noGrp="1"/>
          </p:cNvSpPr>
          <p:nvPr>
            <p:ph type="ctrTitle" idx="4294967295"/>
          </p:nvPr>
        </p:nvSpPr>
        <p:spPr>
          <a:xfrm>
            <a:off x="4923339" y="1755274"/>
            <a:ext cx="8955087" cy="2433638"/>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br>
              <a:rPr lang="en-US" sz="4800" dirty="0">
                <a:solidFill>
                  <a:srgbClr val="004F91"/>
                </a:solidFill>
                <a:latin typeface="Sequence sans serif"/>
              </a:rPr>
            </a:br>
            <a:r>
              <a:rPr lang="en-US" sz="4800" dirty="0">
                <a:solidFill>
                  <a:srgbClr val="004F91"/>
                </a:solidFill>
                <a:latin typeface="Sequence sans serif"/>
              </a:rPr>
              <a:t>Questions?</a:t>
            </a:r>
          </a:p>
        </p:txBody>
      </p:sp>
    </p:spTree>
    <p:extLst>
      <p:ext uri="{BB962C8B-B14F-4D97-AF65-F5344CB8AC3E}">
        <p14:creationId xmlns:p14="http://schemas.microsoft.com/office/powerpoint/2010/main" val="48641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B5A85-D782-F04C-8B70-8EC526ED66CD}"/>
              </a:ext>
            </a:extLst>
          </p:cNvPr>
          <p:cNvSpPr>
            <a:spLocks noGrp="1"/>
          </p:cNvSpPr>
          <p:nvPr>
            <p:ph type="title"/>
          </p:nvPr>
        </p:nvSpPr>
        <p:spPr>
          <a:xfrm>
            <a:off x="661481" y="1164207"/>
            <a:ext cx="4464995" cy="1283753"/>
          </a:xfrm>
        </p:spPr>
        <p:txBody>
          <a:bodyPr>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rPr>
              <a:t>What is a PAC?</a:t>
            </a:r>
          </a:p>
        </p:txBody>
      </p:sp>
      <p:grpSp>
        <p:nvGrpSpPr>
          <p:cNvPr id="3" name="Group 2">
            <a:extLst>
              <a:ext uri="{FF2B5EF4-FFF2-40B4-BE49-F238E27FC236}">
                <a16:creationId xmlns:a16="http://schemas.microsoft.com/office/drawing/2014/main" id="{8040F093-BB92-F6D3-4771-ACD8263242E0}"/>
              </a:ext>
            </a:extLst>
          </p:cNvPr>
          <p:cNvGrpSpPr/>
          <p:nvPr/>
        </p:nvGrpSpPr>
        <p:grpSpPr>
          <a:xfrm>
            <a:off x="9655985" y="1717400"/>
            <a:ext cx="3118713" cy="2966935"/>
            <a:chOff x="2671215" y="4033087"/>
            <a:chExt cx="3118713" cy="2966935"/>
          </a:xfrm>
        </p:grpSpPr>
        <p:sp>
          <p:nvSpPr>
            <p:cNvPr id="6" name="Oval 5">
              <a:extLst>
                <a:ext uri="{FF2B5EF4-FFF2-40B4-BE49-F238E27FC236}">
                  <a16:creationId xmlns:a16="http://schemas.microsoft.com/office/drawing/2014/main" id="{9B5222DE-080B-4290-A5A6-A89E5CDC5665}"/>
                </a:ext>
              </a:extLst>
            </p:cNvPr>
            <p:cNvSpPr/>
            <p:nvPr/>
          </p:nvSpPr>
          <p:spPr>
            <a:xfrm>
              <a:off x="2671215" y="4033087"/>
              <a:ext cx="2908570" cy="29669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endParaRPr lang="en-US" sz="2592"/>
            </a:p>
          </p:txBody>
        </p:sp>
        <p:sp>
          <p:nvSpPr>
            <p:cNvPr id="7" name="Isosceles Triangle 6">
              <a:extLst>
                <a:ext uri="{FF2B5EF4-FFF2-40B4-BE49-F238E27FC236}">
                  <a16:creationId xmlns:a16="http://schemas.microsoft.com/office/drawing/2014/main" id="{923E229D-339F-4089-BAE6-84971CAAE282}"/>
                </a:ext>
              </a:extLst>
            </p:cNvPr>
            <p:cNvSpPr/>
            <p:nvPr/>
          </p:nvSpPr>
          <p:spPr>
            <a:xfrm rot="16200000">
              <a:off x="4126500" y="4777622"/>
              <a:ext cx="1663429" cy="1663427"/>
            </a:xfrm>
            <a:prstGeom prst="triangle">
              <a:avLst/>
            </a:prstGeom>
            <a:solidFill>
              <a:srgbClr val="DBF5FF"/>
            </a:solidFill>
            <a:ln>
              <a:solidFill>
                <a:srgbClr val="DBF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endParaRPr lang="en-US" sz="2592" dirty="0"/>
            </a:p>
          </p:txBody>
        </p:sp>
      </p:grpSp>
      <p:sp>
        <p:nvSpPr>
          <p:cNvPr id="8" name="&quot;Not Allowed&quot; Symbol 7">
            <a:extLst>
              <a:ext uri="{FF2B5EF4-FFF2-40B4-BE49-F238E27FC236}">
                <a16:creationId xmlns:a16="http://schemas.microsoft.com/office/drawing/2014/main" id="{0CC26E1E-B283-4295-A031-C1865605BF76}"/>
              </a:ext>
            </a:extLst>
          </p:cNvPr>
          <p:cNvSpPr/>
          <p:nvPr/>
        </p:nvSpPr>
        <p:spPr>
          <a:xfrm>
            <a:off x="8924478" y="1164207"/>
            <a:ext cx="4464995" cy="4212076"/>
          </a:xfrm>
          <a:prstGeom prst="noSmoking">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endParaRPr lang="en-US" sz="2592" dirty="0">
              <a:solidFill>
                <a:schemeClr val="tx1"/>
              </a:solidFill>
            </a:endParaRPr>
          </a:p>
        </p:txBody>
      </p:sp>
      <p:sp>
        <p:nvSpPr>
          <p:cNvPr id="9" name="TextBox 8">
            <a:extLst>
              <a:ext uri="{FF2B5EF4-FFF2-40B4-BE49-F238E27FC236}">
                <a16:creationId xmlns:a16="http://schemas.microsoft.com/office/drawing/2014/main" id="{F6165B76-0BF8-41EF-80E4-0B212C0306E4}"/>
              </a:ext>
            </a:extLst>
          </p:cNvPr>
          <p:cNvSpPr txBox="1"/>
          <p:nvPr/>
        </p:nvSpPr>
        <p:spPr>
          <a:xfrm>
            <a:off x="661481" y="2872982"/>
            <a:ext cx="6195635" cy="1957459"/>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000" dirty="0">
                <a:solidFill>
                  <a:srgbClr val="004F91"/>
                </a:solidFill>
                <a:latin typeface="Sequence sans serif"/>
                <a:cs typeface="Arial"/>
              </a:rPr>
              <a:t>To some, it's a game, but it shouldn't be when promoting your issues...</a:t>
            </a:r>
            <a:endParaRPr lang="en-US" sz="4000" dirty="0">
              <a:solidFill>
                <a:srgbClr val="004F91"/>
              </a:solidFill>
              <a:latin typeface="Sequence sans serif"/>
              <a:cs typeface="Calibri" panose="020F0502020204030204"/>
            </a:endParaRPr>
          </a:p>
        </p:txBody>
      </p:sp>
    </p:spTree>
    <p:extLst>
      <p:ext uri="{BB962C8B-B14F-4D97-AF65-F5344CB8AC3E}">
        <p14:creationId xmlns:p14="http://schemas.microsoft.com/office/powerpoint/2010/main" val="305158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74AE-8FFD-4447-A1C2-B866D17E07D7}"/>
              </a:ext>
            </a:extLst>
          </p:cNvPr>
          <p:cNvSpPr>
            <a:spLocks noGrp="1"/>
          </p:cNvSpPr>
          <p:nvPr>
            <p:ph type="ctrTitle" idx="4294967295"/>
          </p:nvPr>
        </p:nvSpPr>
        <p:spPr>
          <a:xfrm>
            <a:off x="4893262" y="4114800"/>
            <a:ext cx="8359524" cy="1691774"/>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rPr>
              <a:t>Thank You!</a:t>
            </a:r>
          </a:p>
        </p:txBody>
      </p:sp>
    </p:spTree>
    <p:extLst>
      <p:ext uri="{BB962C8B-B14F-4D97-AF65-F5344CB8AC3E}">
        <p14:creationId xmlns:p14="http://schemas.microsoft.com/office/powerpoint/2010/main" val="622989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sz="half" idx="1"/>
          </p:nvPr>
        </p:nvSpPr>
        <p:spPr>
          <a:xfrm>
            <a:off x="356680" y="2105277"/>
            <a:ext cx="8041533" cy="3796169"/>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a:solidFill>
                  <a:srgbClr val="004F91"/>
                </a:solidFill>
                <a:latin typeface="Sequence sans serif"/>
              </a:rPr>
              <a:t>PAC stands for “Political Action Committee.”</a:t>
            </a:r>
          </a:p>
          <a:p>
            <a:r>
              <a:rPr lang="en-US" sz="2400" dirty="0">
                <a:solidFill>
                  <a:srgbClr val="004F91"/>
                </a:solidFill>
                <a:latin typeface="Sequence sans serif"/>
              </a:rPr>
              <a:t>Political Action Committees – Organized apparatus intended for raising and spending money to elect and defeat candidates.</a:t>
            </a:r>
          </a:p>
          <a:p>
            <a:r>
              <a:rPr lang="en-US" sz="2400" dirty="0">
                <a:solidFill>
                  <a:srgbClr val="004F91"/>
                </a:solidFill>
                <a:latin typeface="Sequence sans serif"/>
                <a:cs typeface="Arial"/>
              </a:rPr>
              <a:t>PACs represent business, labor, or ideological interests, or general advocacy issues.</a:t>
            </a:r>
            <a:endParaRPr lang="en-US" sz="2400" dirty="0">
              <a:solidFill>
                <a:srgbClr val="004F91"/>
              </a:solidFill>
              <a:latin typeface="Sequence sans serif"/>
            </a:endParaRPr>
          </a:p>
          <a:p>
            <a:endParaRPr lang="en-US" sz="2400" dirty="0">
              <a:solidFill>
                <a:srgbClr val="004F91"/>
              </a:solidFill>
              <a:latin typeface="Sequence sans serif"/>
            </a:endParaRPr>
          </a:p>
          <a:p>
            <a:endParaRPr lang="en-US" sz="2400" dirty="0">
              <a:solidFill>
                <a:srgbClr val="004F91"/>
              </a:solidFill>
              <a:latin typeface="Sequence sans serif"/>
            </a:endParaRPr>
          </a:p>
          <a:p>
            <a:pPr lvl="7"/>
            <a:r>
              <a:rPr lang="en-US" sz="2400" dirty="0">
                <a:solidFill>
                  <a:srgbClr val="004F91"/>
                </a:solidFill>
                <a:latin typeface="Sequence sans serif"/>
              </a:rPr>
              <a:t>Source OpenSecrets.org</a:t>
            </a: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110247" y="377825"/>
            <a:ext cx="9306128"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rPr>
              <a:t>What is a PAC?</a:t>
            </a:r>
          </a:p>
        </p:txBody>
      </p:sp>
    </p:spTree>
    <p:extLst>
      <p:ext uri="{BB962C8B-B14F-4D97-AF65-F5344CB8AC3E}">
        <p14:creationId xmlns:p14="http://schemas.microsoft.com/office/powerpoint/2010/main" val="524012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324255" y="2060641"/>
            <a:ext cx="9435829" cy="4476346"/>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a:solidFill>
                  <a:srgbClr val="004F91"/>
                </a:solidFill>
                <a:latin typeface="Sequence sans serif"/>
                <a:cs typeface="Arial"/>
              </a:rPr>
              <a:t>Three Main Types:</a:t>
            </a:r>
          </a:p>
          <a:p>
            <a:pPr lvl="1"/>
            <a:r>
              <a:rPr lang="en-US" sz="2400" dirty="0">
                <a:solidFill>
                  <a:srgbClr val="004F91"/>
                </a:solidFill>
                <a:latin typeface="Sequence sans serif"/>
                <a:cs typeface="Arial"/>
              </a:rPr>
              <a:t>Separate Segregated Funds</a:t>
            </a:r>
          </a:p>
          <a:p>
            <a:pPr lvl="1"/>
            <a:r>
              <a:rPr lang="en-US" sz="2400" dirty="0">
                <a:solidFill>
                  <a:srgbClr val="004F91"/>
                </a:solidFill>
                <a:latin typeface="Sequence sans serif"/>
                <a:cs typeface="Arial"/>
              </a:rPr>
              <a:t>Nonconnected Committees</a:t>
            </a:r>
          </a:p>
          <a:p>
            <a:pPr lvl="1"/>
            <a:r>
              <a:rPr lang="en-US" sz="2400" dirty="0">
                <a:solidFill>
                  <a:srgbClr val="004F91"/>
                </a:solidFill>
                <a:latin typeface="Sequence sans serif"/>
                <a:cs typeface="Arial"/>
              </a:rPr>
              <a:t>Super PACs</a:t>
            </a:r>
          </a:p>
          <a:p>
            <a:r>
              <a:rPr lang="en-US" sz="2400" dirty="0">
                <a:solidFill>
                  <a:srgbClr val="004F91"/>
                </a:solidFill>
                <a:latin typeface="Sequence sans serif"/>
                <a:cs typeface="Arial"/>
              </a:rPr>
              <a:t>Other Types</a:t>
            </a:r>
            <a:endParaRPr lang="en-US" sz="2400" dirty="0">
              <a:solidFill>
                <a:srgbClr val="004F91"/>
              </a:solidFill>
              <a:latin typeface="Sequence sans serif"/>
            </a:endParaRPr>
          </a:p>
          <a:p>
            <a:pPr lvl="1"/>
            <a:r>
              <a:rPr lang="en-US" sz="2400" dirty="0">
                <a:solidFill>
                  <a:srgbClr val="004F91"/>
                </a:solidFill>
                <a:latin typeface="Sequence sans serif"/>
                <a:cs typeface="Arial"/>
              </a:rPr>
              <a:t>Leadership PACs</a:t>
            </a:r>
            <a:endParaRPr lang="en-US" sz="2400" dirty="0">
              <a:solidFill>
                <a:srgbClr val="004F91"/>
              </a:solidFill>
              <a:latin typeface="Sequence sans serif"/>
            </a:endParaRPr>
          </a:p>
          <a:p>
            <a:pPr lvl="1"/>
            <a:r>
              <a:rPr lang="en-US" sz="2400" dirty="0">
                <a:solidFill>
                  <a:srgbClr val="004F91"/>
                </a:solidFill>
                <a:latin typeface="Sequence sans serif"/>
                <a:cs typeface="Arial"/>
              </a:rPr>
              <a:t>Hybrid PACs</a:t>
            </a:r>
            <a:endParaRPr lang="en-US" sz="2400" dirty="0">
              <a:solidFill>
                <a:srgbClr val="004F91"/>
              </a:solidFill>
              <a:latin typeface="Sequence sans serif"/>
            </a:endParaRPr>
          </a:p>
          <a:p>
            <a:pPr marL="0" indent="0">
              <a:buNone/>
            </a:pPr>
            <a:endParaRPr lang="en-US" sz="2400" dirty="0">
              <a:solidFill>
                <a:srgbClr val="004F91"/>
              </a:solidFill>
              <a:latin typeface="Sequence sans serif"/>
            </a:endParaRPr>
          </a:p>
          <a:p>
            <a:pPr lvl="5"/>
            <a:r>
              <a:rPr lang="en-US" sz="2400" dirty="0">
                <a:solidFill>
                  <a:srgbClr val="004F91"/>
                </a:solidFill>
                <a:latin typeface="Sequence sans serif"/>
              </a:rPr>
              <a:t>Source: Federal Election Commission</a:t>
            </a: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136187" y="311150"/>
            <a:ext cx="12617450" cy="159067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rPr>
              <a:t>Types of PACs</a:t>
            </a:r>
          </a:p>
        </p:txBody>
      </p:sp>
    </p:spTree>
    <p:extLst>
      <p:ext uri="{BB962C8B-B14F-4D97-AF65-F5344CB8AC3E}">
        <p14:creationId xmlns:p14="http://schemas.microsoft.com/office/powerpoint/2010/main" val="388575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501953" y="1962014"/>
            <a:ext cx="12731550" cy="5670818"/>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a:solidFill>
                  <a:srgbClr val="004F91"/>
                </a:solidFill>
                <a:latin typeface="Sequence sans serif"/>
                <a:cs typeface="Arial"/>
              </a:rPr>
              <a:t>Separate Segregated Funds</a:t>
            </a:r>
          </a:p>
          <a:p>
            <a:pPr lvl="1"/>
            <a:r>
              <a:rPr lang="en-US" sz="2400" dirty="0">
                <a:solidFill>
                  <a:srgbClr val="004F91"/>
                </a:solidFill>
                <a:latin typeface="Sequence sans serif"/>
                <a:cs typeface="Arial"/>
              </a:rPr>
              <a:t>Established by a corporation or labor organization.</a:t>
            </a:r>
          </a:p>
          <a:p>
            <a:pPr lvl="1"/>
            <a:r>
              <a:rPr lang="en-US" sz="2400" dirty="0">
                <a:solidFill>
                  <a:srgbClr val="004F91"/>
                </a:solidFill>
                <a:latin typeface="Sequence sans serif"/>
                <a:cs typeface="Arial"/>
              </a:rPr>
              <a:t>Part of organization, money separate from general organization funds.</a:t>
            </a:r>
            <a:endParaRPr lang="en-US" sz="2400" dirty="0">
              <a:solidFill>
                <a:srgbClr val="004F91"/>
              </a:solidFill>
              <a:latin typeface="Sequence sans serif"/>
            </a:endParaRPr>
          </a:p>
          <a:p>
            <a:pPr lvl="1"/>
            <a:r>
              <a:rPr lang="en-US" sz="2400" dirty="0">
                <a:solidFill>
                  <a:srgbClr val="004F91"/>
                </a:solidFill>
                <a:latin typeface="Sequence sans serif"/>
                <a:cs typeface="Arial"/>
              </a:rPr>
              <a:t>Receives funds from individuals/organizations directly connected to the PAC.</a:t>
            </a:r>
            <a:endParaRPr lang="en-US" sz="2400" dirty="0">
              <a:solidFill>
                <a:srgbClr val="004F91"/>
              </a:solidFill>
              <a:latin typeface="Sequence sans serif"/>
            </a:endParaRPr>
          </a:p>
          <a:p>
            <a:endParaRPr lang="en-US" sz="2400" dirty="0">
              <a:solidFill>
                <a:srgbClr val="004F91"/>
              </a:solidFill>
              <a:latin typeface="Sequence sans serif"/>
            </a:endParaRPr>
          </a:p>
          <a:p>
            <a:r>
              <a:rPr lang="en-US" sz="2400" dirty="0">
                <a:solidFill>
                  <a:srgbClr val="004F91"/>
                </a:solidFill>
                <a:latin typeface="Sequence sans serif"/>
                <a:cs typeface="Arial"/>
              </a:rPr>
              <a:t>Nonconnected PACs</a:t>
            </a:r>
          </a:p>
          <a:p>
            <a:pPr lvl="1"/>
            <a:r>
              <a:rPr lang="en-US" sz="2400" dirty="0">
                <a:solidFill>
                  <a:srgbClr val="004F91"/>
                </a:solidFill>
                <a:latin typeface="Sequence sans serif"/>
                <a:cs typeface="Arial"/>
              </a:rPr>
              <a:t>Does </a:t>
            </a:r>
            <a:r>
              <a:rPr lang="en-US" sz="2400" b="1" dirty="0">
                <a:solidFill>
                  <a:srgbClr val="004F91"/>
                </a:solidFill>
                <a:latin typeface="Sequence sans serif"/>
                <a:cs typeface="Arial"/>
              </a:rPr>
              <a:t>not</a:t>
            </a:r>
            <a:r>
              <a:rPr lang="en-US" sz="2400" dirty="0">
                <a:solidFill>
                  <a:srgbClr val="004F91"/>
                </a:solidFill>
                <a:latin typeface="Sequence sans serif"/>
                <a:cs typeface="Arial"/>
              </a:rPr>
              <a:t> have a connected organization.</a:t>
            </a:r>
          </a:p>
          <a:p>
            <a:pPr lvl="1"/>
            <a:r>
              <a:rPr lang="en-US" sz="2400" dirty="0">
                <a:solidFill>
                  <a:srgbClr val="004F91"/>
                </a:solidFill>
                <a:latin typeface="Sequence sans serif"/>
                <a:cs typeface="Arial"/>
              </a:rPr>
              <a:t>Can receive limited support from a sponsoring organization, that is not a corporation or labor organization. I.e. a partnership or unincorporated association.</a:t>
            </a:r>
          </a:p>
          <a:p>
            <a:pPr lvl="1"/>
            <a:r>
              <a:rPr lang="en-US" sz="2400" dirty="0">
                <a:solidFill>
                  <a:srgbClr val="004F91"/>
                </a:solidFill>
                <a:latin typeface="Sequence sans serif"/>
                <a:cs typeface="Arial"/>
              </a:rPr>
              <a:t>Individuals outside of an organization can support the PACs.</a:t>
            </a:r>
            <a:endParaRPr lang="en-US" sz="2400" dirty="0">
              <a:solidFill>
                <a:srgbClr val="004F91"/>
              </a:solidFill>
              <a:latin typeface="Sequence sans serif"/>
            </a:endParaRPr>
          </a:p>
          <a:p>
            <a:endParaRPr lang="en-US" sz="2400" dirty="0">
              <a:solidFill>
                <a:srgbClr val="004F91"/>
              </a:solidFill>
              <a:latin typeface="Sequence sans serif"/>
            </a:endParaRPr>
          </a:p>
          <a:p>
            <a:pPr lvl="5"/>
            <a:r>
              <a:rPr lang="en-US" sz="2400" dirty="0">
                <a:solidFill>
                  <a:srgbClr val="004F91"/>
                </a:solidFill>
                <a:latin typeface="Sequence sans serif"/>
              </a:rPr>
              <a:t>Source: Federal Election Commission</a:t>
            </a:r>
            <a:endParaRPr lang="en-US" sz="2400" dirty="0">
              <a:solidFill>
                <a:srgbClr val="004F91"/>
              </a:solidFill>
              <a:latin typeface="Sequence sans serif"/>
              <a:cs typeface="Calibri"/>
            </a:endParaRP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84306" y="371339"/>
            <a:ext cx="12617450" cy="159067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800" dirty="0">
                <a:solidFill>
                  <a:srgbClr val="004F91"/>
                </a:solidFill>
                <a:latin typeface="Sequence sans serif"/>
              </a:rPr>
              <a:t>Separate Segregated Funds/Nonconnected Committees</a:t>
            </a:r>
          </a:p>
        </p:txBody>
      </p:sp>
    </p:spTree>
    <p:extLst>
      <p:ext uri="{BB962C8B-B14F-4D97-AF65-F5344CB8AC3E}">
        <p14:creationId xmlns:p14="http://schemas.microsoft.com/office/powerpoint/2010/main" val="161393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AE73A-2C11-C746-965F-B3817230DEB9}"/>
              </a:ext>
            </a:extLst>
          </p:cNvPr>
          <p:cNvSpPr>
            <a:spLocks noGrp="1"/>
          </p:cNvSpPr>
          <p:nvPr>
            <p:ph idx="10"/>
          </p:nvPr>
        </p:nvSpPr>
        <p:spPr>
          <a:xfrm>
            <a:off x="207523" y="1835285"/>
            <a:ext cx="12731550" cy="5670818"/>
          </a:xfrm>
        </p:spPr>
        <p:txBody>
          <a:bodyPr vert="horz" lIns="109728" tIns="54864" rIns="109728" bIns="54864" rtlCol="0" anchor="t">
            <a:norm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a:solidFill>
                  <a:srgbClr val="004F91"/>
                </a:solidFill>
                <a:latin typeface="Sequence sans serif"/>
                <a:cs typeface="Arial"/>
              </a:rPr>
              <a:t>Formally known as independent expenditure-only committees.</a:t>
            </a:r>
          </a:p>
          <a:p>
            <a:r>
              <a:rPr lang="en-US" sz="2400" dirty="0">
                <a:solidFill>
                  <a:srgbClr val="004F91"/>
                </a:solidFill>
                <a:latin typeface="Sequence sans serif"/>
                <a:cs typeface="Arial"/>
              </a:rPr>
              <a:t>Resulted from </a:t>
            </a:r>
            <a:r>
              <a:rPr lang="en-US" sz="2400" i="1" dirty="0">
                <a:solidFill>
                  <a:srgbClr val="004F91"/>
                </a:solidFill>
                <a:latin typeface="Sequence sans serif"/>
                <a:cs typeface="Arial"/>
              </a:rPr>
              <a:t>Citizens United v. FEC</a:t>
            </a:r>
            <a:r>
              <a:rPr lang="en-US" sz="2400" dirty="0">
                <a:solidFill>
                  <a:srgbClr val="004F91"/>
                </a:solidFill>
                <a:latin typeface="Sequence sans serif"/>
                <a:cs typeface="Arial"/>
              </a:rPr>
              <a:t> (2010) and </a:t>
            </a:r>
            <a:r>
              <a:rPr lang="en-US" sz="2400" i="1" dirty="0">
                <a:solidFill>
                  <a:srgbClr val="004F91"/>
                </a:solidFill>
                <a:latin typeface="Sequence sans serif"/>
                <a:cs typeface="Arial"/>
              </a:rPr>
              <a:t>SpeechNow.org v. Federal Election Commission </a:t>
            </a:r>
            <a:r>
              <a:rPr lang="en-US" sz="2400" dirty="0">
                <a:solidFill>
                  <a:srgbClr val="004F91"/>
                </a:solidFill>
                <a:latin typeface="Sequence sans serif"/>
                <a:cs typeface="Arial"/>
              </a:rPr>
              <a:t>(2010)</a:t>
            </a:r>
          </a:p>
          <a:p>
            <a:r>
              <a:rPr lang="en-US" sz="2400" dirty="0">
                <a:solidFill>
                  <a:srgbClr val="004F91"/>
                </a:solidFill>
                <a:latin typeface="Sequence sans serif"/>
                <a:cs typeface="Arial"/>
              </a:rPr>
              <a:t>“May raise unlimited sums of money from corporations, unions, associations, and individuals.”</a:t>
            </a:r>
          </a:p>
          <a:p>
            <a:r>
              <a:rPr lang="en-US" sz="2400" dirty="0">
                <a:solidFill>
                  <a:srgbClr val="004F91"/>
                </a:solidFill>
                <a:latin typeface="Sequence sans serif"/>
                <a:cs typeface="Arial"/>
              </a:rPr>
              <a:t>Can spend unlimited money on advocating for/against candidates.</a:t>
            </a:r>
          </a:p>
          <a:p>
            <a:r>
              <a:rPr lang="en-US" sz="2400" dirty="0">
                <a:solidFill>
                  <a:srgbClr val="004F91"/>
                </a:solidFill>
                <a:latin typeface="Sequence sans serif"/>
              </a:rPr>
              <a:t>Cannot donate directly to candidates and cannot coordinate directly with candidates they benefit.</a:t>
            </a:r>
          </a:p>
          <a:p>
            <a:endParaRPr lang="en-US" sz="2400" dirty="0">
              <a:solidFill>
                <a:srgbClr val="004F91"/>
              </a:solidFill>
              <a:latin typeface="Sequence sans serif"/>
            </a:endParaRPr>
          </a:p>
          <a:p>
            <a:pPr lvl="5"/>
            <a:r>
              <a:rPr lang="en-US" sz="2400" dirty="0">
                <a:solidFill>
                  <a:srgbClr val="004F91"/>
                </a:solidFill>
                <a:latin typeface="Sequence sans serif"/>
              </a:rPr>
              <a:t>Source: OpenSecrets.org.</a:t>
            </a:r>
          </a:p>
        </p:txBody>
      </p:sp>
      <p:sp>
        <p:nvSpPr>
          <p:cNvPr id="4" name="Title 3">
            <a:extLst>
              <a:ext uri="{FF2B5EF4-FFF2-40B4-BE49-F238E27FC236}">
                <a16:creationId xmlns:a16="http://schemas.microsoft.com/office/drawing/2014/main" id="{195B5A85-D782-F04C-8B70-8EC526ED66CD}"/>
              </a:ext>
            </a:extLst>
          </p:cNvPr>
          <p:cNvSpPr>
            <a:spLocks noGrp="1"/>
          </p:cNvSpPr>
          <p:nvPr>
            <p:ph type="title" idx="4294967295"/>
          </p:nvPr>
        </p:nvSpPr>
        <p:spPr>
          <a:xfrm>
            <a:off x="64851" y="405318"/>
            <a:ext cx="12617450" cy="1274325"/>
          </a:xfrm>
          <a:prstGeom prst="rect">
            <a:avLst/>
          </a:prstGeom>
          <a:solidFill>
            <a:srgbClr val="DBF5FF"/>
          </a:solidFill>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5400" dirty="0">
                <a:solidFill>
                  <a:srgbClr val="004F91"/>
                </a:solidFill>
                <a:latin typeface="Sequence sans serif"/>
              </a:rPr>
              <a:t>Super PACs</a:t>
            </a:r>
          </a:p>
        </p:txBody>
      </p:sp>
    </p:spTree>
    <p:extLst>
      <p:ext uri="{BB962C8B-B14F-4D97-AF65-F5344CB8AC3E}">
        <p14:creationId xmlns:p14="http://schemas.microsoft.com/office/powerpoint/2010/main" val="2497407731"/>
      </p:ext>
    </p:extLst>
  </p:cSld>
  <p:clrMapOvr>
    <a:masterClrMapping/>
  </p:clrMapOvr>
</p:sld>
</file>

<file path=ppt/theme/theme1.xml><?xml version="1.0" encoding="utf-8"?>
<a:theme xmlns:a="http://schemas.openxmlformats.org/drawingml/2006/main" name="Custom Design">
  <a:themeElements>
    <a:clrScheme name="USCC colors">
      <a:dk1>
        <a:srgbClr val="000000"/>
      </a:dk1>
      <a:lt1>
        <a:srgbClr val="FFFFFF"/>
      </a:lt1>
      <a:dk2>
        <a:srgbClr val="003B5C"/>
      </a:dk2>
      <a:lt2>
        <a:srgbClr val="E7E6E6"/>
      </a:lt2>
      <a:accent1>
        <a:srgbClr val="41B6E6"/>
      </a:accent1>
      <a:accent2>
        <a:srgbClr val="E5554F"/>
      </a:accent2>
      <a:accent3>
        <a:srgbClr val="A5A5A5"/>
      </a:accent3>
      <a:accent4>
        <a:srgbClr val="F0B323"/>
      </a:accent4>
      <a:accent5>
        <a:srgbClr val="93A5CF"/>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662</TotalTime>
  <Words>2941</Words>
  <Application>Microsoft Office PowerPoint</Application>
  <PresentationFormat>Custom</PresentationFormat>
  <Paragraphs>376</Paragraphs>
  <Slides>50</Slides>
  <Notes>32</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50</vt:i4>
      </vt:variant>
    </vt:vector>
  </HeadingPairs>
  <TitlesOfParts>
    <vt:vector size="60" baseType="lpstr">
      <vt:lpstr>Arial</vt:lpstr>
      <vt:lpstr>Arial,Sans-Serif</vt:lpstr>
      <vt:lpstr>Calibri</vt:lpstr>
      <vt:lpstr>Gt america lt</vt:lpstr>
      <vt:lpstr>Gt america lt</vt:lpstr>
      <vt:lpstr>Helvetica Neue Medium</vt:lpstr>
      <vt:lpstr>Sequence sans serif</vt:lpstr>
      <vt:lpstr>Custom Design</vt:lpstr>
      <vt:lpstr>1_Custom Design</vt:lpstr>
      <vt:lpstr>2_Custom Design</vt:lpstr>
      <vt:lpstr>PowerPoint Presentation</vt:lpstr>
      <vt:lpstr>Introductions</vt:lpstr>
      <vt:lpstr>Overview</vt:lpstr>
      <vt:lpstr>The Harkin Institute  for Public Policy &amp; Citizen Engagement</vt:lpstr>
      <vt:lpstr>What is a PAC?</vt:lpstr>
      <vt:lpstr>What is a PAC?</vt:lpstr>
      <vt:lpstr>Types of PACs</vt:lpstr>
      <vt:lpstr>Separate Segregated Funds/Nonconnected Committees</vt:lpstr>
      <vt:lpstr>Super PACs</vt:lpstr>
      <vt:lpstr>Super PACs in Action</vt:lpstr>
      <vt:lpstr>Who Can and Can’t Contribute to a PAC...</vt:lpstr>
      <vt:lpstr>PowerPoint Presentation</vt:lpstr>
      <vt:lpstr>Who Can’t Contribute to a PAC...</vt:lpstr>
      <vt:lpstr>Contribution  Limits</vt:lpstr>
      <vt:lpstr>State PACs</vt:lpstr>
      <vt:lpstr>How Influential Can PACs Be in Their Endorsements and Support?</vt:lpstr>
      <vt:lpstr>Political Endorsements</vt:lpstr>
      <vt:lpstr>PACs in Relation to Endorsements</vt:lpstr>
      <vt:lpstr>PACs, Endorsements, and Ballot Initiatives</vt:lpstr>
      <vt:lpstr>PACs, Endorsements, and Ballot Initiatives</vt:lpstr>
      <vt:lpstr>Endorsement Strategy for Candidates</vt:lpstr>
      <vt:lpstr>Endorsement Strategy for Initiatives</vt:lpstr>
      <vt:lpstr>Other Support from PACs</vt:lpstr>
      <vt:lpstr>Examples of PAC Influence in Action</vt:lpstr>
      <vt:lpstr>Example 1:</vt:lpstr>
      <vt:lpstr>Example 1 Continued:</vt:lpstr>
      <vt:lpstr>PowerPoint Presentation</vt:lpstr>
      <vt:lpstr>Example 2:</vt:lpstr>
      <vt:lpstr>Example 2 Continued:</vt:lpstr>
      <vt:lpstr>PowerPoint Presentation</vt:lpstr>
      <vt:lpstr>Example 3:</vt:lpstr>
      <vt:lpstr>Example 3 Continued:</vt:lpstr>
      <vt:lpstr>PowerPoint Presentation</vt:lpstr>
      <vt:lpstr>PACs and Endorsements at Work: Greater Phoenix Chamber of Commerce</vt:lpstr>
      <vt:lpstr>Relating to Advocacy</vt:lpstr>
      <vt:lpstr>Creating a PAC That Works For You</vt:lpstr>
      <vt:lpstr>Creating a PAC That Works For You Cont.</vt:lpstr>
      <vt:lpstr>Creating a PAC That Works For You</vt:lpstr>
      <vt:lpstr>Class Activity</vt:lpstr>
      <vt:lpstr>Resources from the Chamber of Commerce</vt:lpstr>
      <vt:lpstr>Resources from the Chamber of Commerce</vt:lpstr>
      <vt:lpstr>Voter Education vs. Advocacy</vt:lpstr>
      <vt:lpstr>Relating to Advocacy</vt:lpstr>
      <vt:lpstr>Advocacy Begins With Intent...</vt:lpstr>
      <vt:lpstr>Six-Word Reason</vt:lpstr>
      <vt:lpstr>What is Your Six-Word Reason?</vt:lpstr>
      <vt:lpstr>Why the Six-Word Reason?</vt:lpstr>
      <vt:lpstr>What We Learned</vt:lpstr>
      <vt:lpstr>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Mady Nachtman</cp:lastModifiedBy>
  <cp:revision>115</cp:revision>
  <dcterms:created xsi:type="dcterms:W3CDTF">2014-09-16T01:20:50Z</dcterms:created>
  <dcterms:modified xsi:type="dcterms:W3CDTF">2022-05-13T16:28:00Z</dcterms:modified>
</cp:coreProperties>
</file>