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4" r:id="rId1"/>
    <p:sldMasterId id="2147483665" r:id="rId2"/>
    <p:sldMasterId id="2147483674" r:id="rId3"/>
  </p:sldMasterIdLst>
  <p:notesMasterIdLst>
    <p:notesMasterId r:id="rId64"/>
  </p:notesMasterIdLst>
  <p:sldIdLst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5FF"/>
    <a:srgbClr val="004F91"/>
    <a:srgbClr val="001F5C"/>
    <a:srgbClr val="003B5C"/>
    <a:srgbClr val="D55F55"/>
    <a:srgbClr val="E7B246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22EFB-9ED2-4727-A4CF-B968A352126D}" v="4" dt="2022-05-11T16:03:00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9" autoAdjust="0"/>
    <p:restoredTop sz="94707" autoAdjust="0"/>
  </p:normalViewPr>
  <p:slideViewPr>
    <p:cSldViewPr snapToGrid="0" snapToObjects="1">
      <p:cViewPr varScale="1">
        <p:scale>
          <a:sx n="53" d="100"/>
          <a:sy n="53" d="100"/>
        </p:scale>
        <p:origin x="1072" y="2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y Nachtman" userId="ceb07373-794d-49b9-b226-32407fbd7d61" providerId="ADAL" clId="{74A22EFB-9ED2-4727-A4CF-B968A352126D}"/>
    <pc:docChg chg="undo custSel addSld delSld modSld addMainMaster delMainMaster">
      <pc:chgData name="Mady Nachtman" userId="ceb07373-794d-49b9-b226-32407fbd7d61" providerId="ADAL" clId="{74A22EFB-9ED2-4727-A4CF-B968A352126D}" dt="2022-05-11T17:48:30.044" v="1068" actId="1076"/>
      <pc:docMkLst>
        <pc:docMk/>
      </pc:docMkLst>
      <pc:sldChg chg="addSp modSp mod modClrScheme chgLayout">
        <pc:chgData name="Mady Nachtman" userId="ceb07373-794d-49b9-b226-32407fbd7d61" providerId="ADAL" clId="{74A22EFB-9ED2-4727-A4CF-B968A352126D}" dt="2022-05-11T16:43:08.764" v="1052" actId="1076"/>
        <pc:sldMkLst>
          <pc:docMk/>
          <pc:sldMk cId="2086709851" sldId="264"/>
        </pc:sldMkLst>
        <pc:spChg chg="add mod">
          <ac:chgData name="Mady Nachtman" userId="ceb07373-794d-49b9-b226-32407fbd7d61" providerId="ADAL" clId="{74A22EFB-9ED2-4727-A4CF-B968A352126D}" dt="2022-05-11T16:43:08.764" v="1052" actId="1076"/>
          <ac:spMkLst>
            <pc:docMk/>
            <pc:sldMk cId="2086709851" sldId="264"/>
            <ac:spMk id="3" creationId="{74CDB9D0-480E-D32E-69B2-F1AF0C41BD5B}"/>
          </ac:spMkLst>
        </pc:spChg>
        <pc:spChg chg="add mod">
          <ac:chgData name="Mady Nachtman" userId="ceb07373-794d-49b9-b226-32407fbd7d61" providerId="ADAL" clId="{74A22EFB-9ED2-4727-A4CF-B968A352126D}" dt="2022-05-11T16:43:04.741" v="1051" actId="403"/>
          <ac:spMkLst>
            <pc:docMk/>
            <pc:sldMk cId="2086709851" sldId="264"/>
            <ac:spMk id="5" creationId="{3351B4AE-0BFD-CFEA-9B18-7496736C9349}"/>
          </ac:spMkLst>
        </pc:spChg>
      </pc:sldChg>
      <pc:sldChg chg="modSp add del mod modClrScheme chgLayout">
        <pc:chgData name="Mady Nachtman" userId="ceb07373-794d-49b9-b226-32407fbd7d61" providerId="ADAL" clId="{74A22EFB-9ED2-4727-A4CF-B968A352126D}" dt="2022-05-11T16:43:16.447" v="1053" actId="47"/>
        <pc:sldMkLst>
          <pc:docMk/>
          <pc:sldMk cId="3421200014" sldId="265"/>
        </pc:sldMkLst>
        <pc:spChg chg="mod ord">
          <ac:chgData name="Mady Nachtman" userId="ceb07373-794d-49b9-b226-32407fbd7d61" providerId="ADAL" clId="{74A22EFB-9ED2-4727-A4CF-B968A352126D}" dt="2022-05-11T15:03:57.975" v="39" actId="1076"/>
          <ac:spMkLst>
            <pc:docMk/>
            <pc:sldMk cId="3421200014" sldId="265"/>
            <ac:spMk id="2" creationId="{8DC574AE-8FFD-4447-A1C2-B866D17E07D7}"/>
          </ac:spMkLst>
        </pc:spChg>
        <pc:spChg chg="mod ord">
          <ac:chgData name="Mady Nachtman" userId="ceb07373-794d-49b9-b226-32407fbd7d61" providerId="ADAL" clId="{74A22EFB-9ED2-4727-A4CF-B968A352126D}" dt="2022-05-11T15:04:03.590" v="40" actId="1076"/>
          <ac:spMkLst>
            <pc:docMk/>
            <pc:sldMk cId="3421200014" sldId="265"/>
            <ac:spMk id="3" creationId="{BD489608-BE34-B24D-81A4-AD8D0DE521A4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19:38.266" v="185" actId="207"/>
        <pc:sldMkLst>
          <pc:docMk/>
          <pc:sldMk cId="2797566761" sldId="266"/>
        </pc:sldMkLst>
        <pc:spChg chg="del mod ord">
          <ac:chgData name="Mady Nachtman" userId="ceb07373-794d-49b9-b226-32407fbd7d61" providerId="ADAL" clId="{74A22EFB-9ED2-4727-A4CF-B968A352126D}" dt="2022-05-11T15:05:18.831" v="44" actId="21"/>
          <ac:spMkLst>
            <pc:docMk/>
            <pc:sldMk cId="2797566761" sldId="266"/>
            <ac:spMk id="2" creationId="{8DC574AE-8FFD-4447-A1C2-B866D17E07D7}"/>
          </ac:spMkLst>
        </pc:spChg>
        <pc:spChg chg="add del mod ord">
          <ac:chgData name="Mady Nachtman" userId="ceb07373-794d-49b9-b226-32407fbd7d61" providerId="ADAL" clId="{74A22EFB-9ED2-4727-A4CF-B968A352126D}" dt="2022-05-11T15:05:05.027" v="42" actId="700"/>
          <ac:spMkLst>
            <pc:docMk/>
            <pc:sldMk cId="2797566761" sldId="266"/>
            <ac:spMk id="3" creationId="{4F2085FF-D00B-FFF1-BB48-C3213AAEB8D1}"/>
          </ac:spMkLst>
        </pc:spChg>
        <pc:spChg chg="add del mod ord">
          <ac:chgData name="Mady Nachtman" userId="ceb07373-794d-49b9-b226-32407fbd7d61" providerId="ADAL" clId="{74A22EFB-9ED2-4727-A4CF-B968A352126D}" dt="2022-05-11T15:05:05.027" v="42" actId="700"/>
          <ac:spMkLst>
            <pc:docMk/>
            <pc:sldMk cId="2797566761" sldId="266"/>
            <ac:spMk id="4" creationId="{E27B5DA4-5FA0-C504-07DD-3573887BB0BA}"/>
          </ac:spMkLst>
        </pc:spChg>
        <pc:spChg chg="add mod ord">
          <ac:chgData name="Mady Nachtman" userId="ceb07373-794d-49b9-b226-32407fbd7d61" providerId="ADAL" clId="{74A22EFB-9ED2-4727-A4CF-B968A352126D}" dt="2022-05-11T15:19:38.266" v="185" actId="207"/>
          <ac:spMkLst>
            <pc:docMk/>
            <pc:sldMk cId="2797566761" sldId="266"/>
            <ac:spMk id="5" creationId="{55473443-47CF-3E82-65F4-ED4453DD9C63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07:44.715" v="73" actId="1076"/>
        <pc:sldMkLst>
          <pc:docMk/>
          <pc:sldMk cId="3332606484" sldId="267"/>
        </pc:sldMkLst>
        <pc:spChg chg="mod ord">
          <ac:chgData name="Mady Nachtman" userId="ceb07373-794d-49b9-b226-32407fbd7d61" providerId="ADAL" clId="{74A22EFB-9ED2-4727-A4CF-B968A352126D}" dt="2022-05-11T15:07:44.715" v="73" actId="1076"/>
          <ac:spMkLst>
            <pc:docMk/>
            <pc:sldMk cId="3332606484" sldId="267"/>
            <ac:spMk id="4" creationId="{195B5A85-D782-F04C-8B70-8EC526ED66CD}"/>
          </ac:spMkLst>
        </pc:spChg>
        <pc:spChg chg="add del mod ord">
          <ac:chgData name="Mady Nachtman" userId="ceb07373-794d-49b9-b226-32407fbd7d61" providerId="ADAL" clId="{74A22EFB-9ED2-4727-A4CF-B968A352126D}" dt="2022-05-11T15:06:25.225" v="63" actId="700"/>
          <ac:spMkLst>
            <pc:docMk/>
            <pc:sldMk cId="3332606484" sldId="267"/>
            <ac:spMk id="5" creationId="{3A2A27EC-6B70-DE6D-6D0D-D12CC5BBDC35}"/>
          </ac:spMkLst>
        </pc:spChg>
        <pc:spChg chg="add del mod ord">
          <ac:chgData name="Mady Nachtman" userId="ceb07373-794d-49b9-b226-32407fbd7d61" providerId="ADAL" clId="{74A22EFB-9ED2-4727-A4CF-B968A352126D}" dt="2022-05-11T15:06:25.225" v="63" actId="700"/>
          <ac:spMkLst>
            <pc:docMk/>
            <pc:sldMk cId="3332606484" sldId="267"/>
            <ac:spMk id="6" creationId="{15CC2723-8097-3755-5620-ED6039729573}"/>
          </ac:spMkLst>
        </pc:spChg>
        <pc:spChg chg="add del mod ord">
          <ac:chgData name="Mady Nachtman" userId="ceb07373-794d-49b9-b226-32407fbd7d61" providerId="ADAL" clId="{74A22EFB-9ED2-4727-A4CF-B968A352126D}" dt="2022-05-11T15:06:25.225" v="63" actId="700"/>
          <ac:spMkLst>
            <pc:docMk/>
            <pc:sldMk cId="3332606484" sldId="267"/>
            <ac:spMk id="7" creationId="{464ADAB1-722F-E4AE-6B99-1E6E0A62CE78}"/>
          </ac:spMkLst>
        </pc:spChg>
        <pc:spChg chg="add del mod ord">
          <ac:chgData name="Mady Nachtman" userId="ceb07373-794d-49b9-b226-32407fbd7d61" providerId="ADAL" clId="{74A22EFB-9ED2-4727-A4CF-B968A352126D}" dt="2022-05-11T15:06:25.225" v="63" actId="700"/>
          <ac:spMkLst>
            <pc:docMk/>
            <pc:sldMk cId="3332606484" sldId="267"/>
            <ac:spMk id="8" creationId="{4CB6D07C-0F4E-40D8-B80D-BCBE5510B8E3}"/>
          </ac:spMkLst>
        </pc:spChg>
        <pc:spChg chg="add del mod ord">
          <ac:chgData name="Mady Nachtman" userId="ceb07373-794d-49b9-b226-32407fbd7d61" providerId="ADAL" clId="{74A22EFB-9ED2-4727-A4CF-B968A352126D}" dt="2022-05-11T15:06:52.669" v="64" actId="700"/>
          <ac:spMkLst>
            <pc:docMk/>
            <pc:sldMk cId="3332606484" sldId="267"/>
            <ac:spMk id="9" creationId="{6F66C34D-C4FC-C971-A649-1FC40B3E79CA}"/>
          </ac:spMkLst>
        </pc:spChg>
        <pc:spChg chg="add del mod ord">
          <ac:chgData name="Mady Nachtman" userId="ceb07373-794d-49b9-b226-32407fbd7d61" providerId="ADAL" clId="{74A22EFB-9ED2-4727-A4CF-B968A352126D}" dt="2022-05-11T15:07:13.316" v="67" actId="21"/>
          <ac:spMkLst>
            <pc:docMk/>
            <pc:sldMk cId="3332606484" sldId="267"/>
            <ac:spMk id="10" creationId="{4204FF50-C424-CBB7-B5A4-3096CB6F22FF}"/>
          </ac:spMkLst>
        </pc:spChg>
        <pc:spChg chg="add mod ord">
          <ac:chgData name="Mady Nachtman" userId="ceb07373-794d-49b9-b226-32407fbd7d61" providerId="ADAL" clId="{74A22EFB-9ED2-4727-A4CF-B968A352126D}" dt="2022-05-11T15:07:04.567" v="65" actId="207"/>
          <ac:spMkLst>
            <pc:docMk/>
            <pc:sldMk cId="3332606484" sldId="267"/>
            <ac:spMk id="11" creationId="{930B3B1D-3E74-E91A-36F2-43BE3F698CBF}"/>
          </ac:spMkLst>
        </pc:spChg>
        <pc:picChg chg="mod">
          <ac:chgData name="Mady Nachtman" userId="ceb07373-794d-49b9-b226-32407fbd7d61" providerId="ADAL" clId="{74A22EFB-9ED2-4727-A4CF-B968A352126D}" dt="2022-05-11T15:07:15.677" v="68" actId="1076"/>
          <ac:picMkLst>
            <pc:docMk/>
            <pc:sldMk cId="3332606484" sldId="267"/>
            <ac:picMk id="2" creationId="{F457A875-D73A-4A87-9795-8E4F0BE18D88}"/>
          </ac:picMkLst>
        </pc:picChg>
        <pc:picChg chg="mod">
          <ac:chgData name="Mady Nachtman" userId="ceb07373-794d-49b9-b226-32407fbd7d61" providerId="ADAL" clId="{74A22EFB-9ED2-4727-A4CF-B968A352126D}" dt="2022-05-11T15:07:08.399" v="66" actId="1076"/>
          <ac:picMkLst>
            <pc:docMk/>
            <pc:sldMk cId="3332606484" sldId="267"/>
            <ac:picMk id="3" creationId="{715864B9-479F-4FC7-9F06-4D500E684AF5}"/>
          </ac:picMkLst>
        </pc:picChg>
      </pc:sldChg>
      <pc:sldChg chg="addSp delSp modSp add mod modClrScheme chgLayout">
        <pc:chgData name="Mady Nachtman" userId="ceb07373-794d-49b9-b226-32407fbd7d61" providerId="ADAL" clId="{74A22EFB-9ED2-4727-A4CF-B968A352126D}" dt="2022-05-11T15:24:55.597" v="216" actId="2711"/>
        <pc:sldMkLst>
          <pc:docMk/>
          <pc:sldMk cId="2292730177" sldId="268"/>
        </pc:sldMkLst>
        <pc:spChg chg="add del mod ord">
          <ac:chgData name="Mady Nachtman" userId="ceb07373-794d-49b9-b226-32407fbd7d61" providerId="ADAL" clId="{74A22EFB-9ED2-4727-A4CF-B968A352126D}" dt="2022-05-11T15:08:35.876" v="79" actId="21"/>
          <ac:spMkLst>
            <pc:docMk/>
            <pc:sldMk cId="2292730177" sldId="268"/>
            <ac:spMk id="2" creationId="{7CEF9304-4D12-59B7-B0B7-66C3F5A61EB1}"/>
          </ac:spMkLst>
        </pc:spChg>
        <pc:spChg chg="add del mod ord">
          <ac:chgData name="Mady Nachtman" userId="ceb07373-794d-49b9-b226-32407fbd7d61" providerId="ADAL" clId="{74A22EFB-9ED2-4727-A4CF-B968A352126D}" dt="2022-05-11T15:08:56.784" v="83" actId="21"/>
          <ac:spMkLst>
            <pc:docMk/>
            <pc:sldMk cId="2292730177" sldId="268"/>
            <ac:spMk id="3" creationId="{48CF54CB-C61B-434F-4EC6-59D1C8E9B07B}"/>
          </ac:spMkLst>
        </pc:spChg>
        <pc:spChg chg="mod ord">
          <ac:chgData name="Mady Nachtman" userId="ceb07373-794d-49b9-b226-32407fbd7d61" providerId="ADAL" clId="{74A22EFB-9ED2-4727-A4CF-B968A352126D}" dt="2022-05-11T15:11:36.429" v="102" actId="1076"/>
          <ac:spMkLst>
            <pc:docMk/>
            <pc:sldMk cId="2292730177" sldId="268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24:55.597" v="216" actId="2711"/>
          <ac:spMkLst>
            <pc:docMk/>
            <pc:sldMk cId="2292730177" sldId="268"/>
            <ac:spMk id="5" creationId="{B0CAE73A-2C11-C746-965F-B3817230DEB9}"/>
          </ac:spMkLst>
        </pc:spChg>
        <pc:spChg chg="add del mod ord">
          <ac:chgData name="Mady Nachtman" userId="ceb07373-794d-49b9-b226-32407fbd7d61" providerId="ADAL" clId="{74A22EFB-9ED2-4727-A4CF-B968A352126D}" dt="2022-05-11T15:09:03.399" v="84" actId="21"/>
          <ac:spMkLst>
            <pc:docMk/>
            <pc:sldMk cId="2292730177" sldId="268"/>
            <ac:spMk id="6" creationId="{BEDF1C59-F710-CF2B-3BBF-834D07545D95}"/>
          </ac:spMkLst>
        </pc:spChg>
        <pc:spChg chg="add mod ord">
          <ac:chgData name="Mady Nachtman" userId="ceb07373-794d-49b9-b226-32407fbd7d61" providerId="ADAL" clId="{74A22EFB-9ED2-4727-A4CF-B968A352126D}" dt="2022-05-11T15:10:16.229" v="92" actId="171"/>
          <ac:spMkLst>
            <pc:docMk/>
            <pc:sldMk cId="2292730177" sldId="268"/>
            <ac:spMk id="7" creationId="{14349BC8-B606-6FBE-106E-57FA00E48275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26:20.820" v="221" actId="1076"/>
        <pc:sldMkLst>
          <pc:docMk/>
          <pc:sldMk cId="1925593076" sldId="269"/>
        </pc:sldMkLst>
        <pc:spChg chg="add del mod ord">
          <ac:chgData name="Mady Nachtman" userId="ceb07373-794d-49b9-b226-32407fbd7d61" providerId="ADAL" clId="{74A22EFB-9ED2-4727-A4CF-B968A352126D}" dt="2022-05-11T15:13:24.405" v="122" actId="478"/>
          <ac:spMkLst>
            <pc:docMk/>
            <pc:sldMk cId="1925593076" sldId="269"/>
            <ac:spMk id="2" creationId="{F5C0E0E0-61A2-18EC-6FDF-47868D5A155C}"/>
          </ac:spMkLst>
        </pc:spChg>
        <pc:spChg chg="add del mod ord">
          <ac:chgData name="Mady Nachtman" userId="ceb07373-794d-49b9-b226-32407fbd7d61" providerId="ADAL" clId="{74A22EFB-9ED2-4727-A4CF-B968A352126D}" dt="2022-05-11T15:13:22.990" v="121" actId="478"/>
          <ac:spMkLst>
            <pc:docMk/>
            <pc:sldMk cId="1925593076" sldId="269"/>
            <ac:spMk id="3" creationId="{5C3B3B2E-5B87-C14C-3183-DB0D849E9D52}"/>
          </ac:spMkLst>
        </pc:spChg>
        <pc:spChg chg="mod ord">
          <ac:chgData name="Mady Nachtman" userId="ceb07373-794d-49b9-b226-32407fbd7d61" providerId="ADAL" clId="{74A22EFB-9ED2-4727-A4CF-B968A352126D}" dt="2022-05-11T15:25:21.852" v="217" actId="1076"/>
          <ac:spMkLst>
            <pc:docMk/>
            <pc:sldMk cId="1925593076" sldId="269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26:20.820" v="221" actId="1076"/>
          <ac:spMkLst>
            <pc:docMk/>
            <pc:sldMk cId="1925593076" sldId="269"/>
            <ac:spMk id="5" creationId="{B0CAE73A-2C11-C746-965F-B3817230DEB9}"/>
          </ac:spMkLst>
        </pc:spChg>
        <pc:spChg chg="add del mod ord">
          <ac:chgData name="Mady Nachtman" userId="ceb07373-794d-49b9-b226-32407fbd7d61" providerId="ADAL" clId="{74A22EFB-9ED2-4727-A4CF-B968A352126D}" dt="2022-05-11T15:13:26.161" v="123" actId="478"/>
          <ac:spMkLst>
            <pc:docMk/>
            <pc:sldMk cId="1925593076" sldId="269"/>
            <ac:spMk id="6" creationId="{B823B27D-03E3-300D-6AB3-D8F90F8A05A3}"/>
          </ac:spMkLst>
        </pc:spChg>
        <pc:spChg chg="add mod ord">
          <ac:chgData name="Mady Nachtman" userId="ceb07373-794d-49b9-b226-32407fbd7d61" providerId="ADAL" clId="{74A22EFB-9ED2-4727-A4CF-B968A352126D}" dt="2022-05-11T15:13:43.682" v="128" actId="34135"/>
          <ac:spMkLst>
            <pc:docMk/>
            <pc:sldMk cId="1925593076" sldId="269"/>
            <ac:spMk id="7" creationId="{B1181C11-970F-C902-6B6C-3A37A204DAC5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5:16:26.763" v="154" actId="404"/>
        <pc:sldMkLst>
          <pc:docMk/>
          <pc:sldMk cId="1915763107" sldId="270"/>
        </pc:sldMkLst>
        <pc:spChg chg="mod ord">
          <ac:chgData name="Mady Nachtman" userId="ceb07373-794d-49b9-b226-32407fbd7d61" providerId="ADAL" clId="{74A22EFB-9ED2-4727-A4CF-B968A352126D}" dt="2022-05-11T15:16:04.501" v="151" actId="1076"/>
          <ac:spMkLst>
            <pc:docMk/>
            <pc:sldMk cId="1915763107" sldId="270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16:26.763" v="154" actId="404"/>
          <ac:spMkLst>
            <pc:docMk/>
            <pc:sldMk cId="1915763107" sldId="270"/>
            <ac:spMk id="5" creationId="{B0CAE73A-2C11-C746-965F-B3817230DEB9}"/>
          </ac:spMkLst>
        </pc:spChg>
      </pc:sldChg>
      <pc:sldChg chg="addSp modSp add mod modClrScheme chgLayout">
        <pc:chgData name="Mady Nachtman" userId="ceb07373-794d-49b9-b226-32407fbd7d61" providerId="ADAL" clId="{74A22EFB-9ED2-4727-A4CF-B968A352126D}" dt="2022-05-11T15:19:32.630" v="184" actId="1076"/>
        <pc:sldMkLst>
          <pc:docMk/>
          <pc:sldMk cId="3793904893" sldId="271"/>
        </pc:sldMkLst>
        <pc:spChg chg="add mod ord">
          <ac:chgData name="Mady Nachtman" userId="ceb07373-794d-49b9-b226-32407fbd7d61" providerId="ADAL" clId="{74A22EFB-9ED2-4727-A4CF-B968A352126D}" dt="2022-05-11T15:17:19.282" v="164" actId="34135"/>
          <ac:spMkLst>
            <pc:docMk/>
            <pc:sldMk cId="3793904893" sldId="271"/>
            <ac:spMk id="2" creationId="{D69D51A8-BD31-EBEC-75B3-658AFD38AE50}"/>
          </ac:spMkLst>
        </pc:spChg>
        <pc:spChg chg="mod ord">
          <ac:chgData name="Mady Nachtman" userId="ceb07373-794d-49b9-b226-32407fbd7d61" providerId="ADAL" clId="{74A22EFB-9ED2-4727-A4CF-B968A352126D}" dt="2022-05-11T15:19:28.438" v="183" actId="1076"/>
          <ac:spMkLst>
            <pc:docMk/>
            <pc:sldMk cId="3793904893" sldId="271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19:32.630" v="184" actId="1076"/>
          <ac:spMkLst>
            <pc:docMk/>
            <pc:sldMk cId="3793904893" sldId="271"/>
            <ac:spMk id="5" creationId="{B0CAE73A-2C11-C746-965F-B3817230DEB9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22:02.595" v="202" actId="1076"/>
        <pc:sldMkLst>
          <pc:docMk/>
          <pc:sldMk cId="668244822" sldId="272"/>
        </pc:sldMkLst>
        <pc:spChg chg="mod ord">
          <ac:chgData name="Mady Nachtman" userId="ceb07373-794d-49b9-b226-32407fbd7d61" providerId="ADAL" clId="{74A22EFB-9ED2-4727-A4CF-B968A352126D}" dt="2022-05-11T15:21:58.277" v="200" actId="1076"/>
          <ac:spMkLst>
            <pc:docMk/>
            <pc:sldMk cId="668244822" sldId="272"/>
            <ac:spMk id="4" creationId="{195B5A85-D782-F04C-8B70-8EC526ED66CD}"/>
          </ac:spMkLst>
        </pc:spChg>
        <pc:spChg chg="add del mod ord">
          <ac:chgData name="Mady Nachtman" userId="ceb07373-794d-49b9-b226-32407fbd7d61" providerId="ADAL" clId="{74A22EFB-9ED2-4727-A4CF-B968A352126D}" dt="2022-05-11T15:21:25.765" v="190" actId="700"/>
          <ac:spMkLst>
            <pc:docMk/>
            <pc:sldMk cId="668244822" sldId="272"/>
            <ac:spMk id="5" creationId="{727B72BE-35A4-D845-D590-B0E5E117E9E5}"/>
          </ac:spMkLst>
        </pc:spChg>
        <pc:spChg chg="del">
          <ac:chgData name="Mady Nachtman" userId="ceb07373-794d-49b9-b226-32407fbd7d61" providerId="ADAL" clId="{74A22EFB-9ED2-4727-A4CF-B968A352126D}" dt="2022-05-11T15:21:44.691" v="196" actId="478"/>
          <ac:spMkLst>
            <pc:docMk/>
            <pc:sldMk cId="668244822" sldId="272"/>
            <ac:spMk id="6" creationId="{282A50D0-C8FE-4A8D-828D-3F917C2162A4}"/>
          </ac:spMkLst>
        </pc:spChg>
        <pc:spChg chg="add del mod ord">
          <ac:chgData name="Mady Nachtman" userId="ceb07373-794d-49b9-b226-32407fbd7d61" providerId="ADAL" clId="{74A22EFB-9ED2-4727-A4CF-B968A352126D}" dt="2022-05-11T15:21:25.765" v="190" actId="700"/>
          <ac:spMkLst>
            <pc:docMk/>
            <pc:sldMk cId="668244822" sldId="272"/>
            <ac:spMk id="7" creationId="{1A8CDDD3-22E4-47AE-87D7-D744B54CB176}"/>
          </ac:spMkLst>
        </pc:spChg>
        <pc:spChg chg="add del mod ord">
          <ac:chgData name="Mady Nachtman" userId="ceb07373-794d-49b9-b226-32407fbd7d61" providerId="ADAL" clId="{74A22EFB-9ED2-4727-A4CF-B968A352126D}" dt="2022-05-11T15:21:25.765" v="190" actId="700"/>
          <ac:spMkLst>
            <pc:docMk/>
            <pc:sldMk cId="668244822" sldId="272"/>
            <ac:spMk id="8" creationId="{2BF94C35-9952-D649-ECBD-E8E8D2683828}"/>
          </ac:spMkLst>
        </pc:spChg>
        <pc:spChg chg="add del mod ord">
          <ac:chgData name="Mady Nachtman" userId="ceb07373-794d-49b9-b226-32407fbd7d61" providerId="ADAL" clId="{74A22EFB-9ED2-4727-A4CF-B968A352126D}" dt="2022-05-11T15:21:37.418" v="195" actId="478"/>
          <ac:spMkLst>
            <pc:docMk/>
            <pc:sldMk cId="668244822" sldId="272"/>
            <ac:spMk id="9" creationId="{D823975F-7F5D-9BFA-3A3D-0B03A3C007B0}"/>
          </ac:spMkLst>
        </pc:spChg>
        <pc:picChg chg="mod ord">
          <ac:chgData name="Mady Nachtman" userId="ceb07373-794d-49b9-b226-32407fbd7d61" providerId="ADAL" clId="{74A22EFB-9ED2-4727-A4CF-B968A352126D}" dt="2022-05-11T15:22:00.863" v="201" actId="1076"/>
          <ac:picMkLst>
            <pc:docMk/>
            <pc:sldMk cId="668244822" sldId="272"/>
            <ac:picMk id="2" creationId="{24026A94-F658-4EB9-B58F-046CDEAF9B95}"/>
          </ac:picMkLst>
        </pc:picChg>
        <pc:picChg chg="mod">
          <ac:chgData name="Mady Nachtman" userId="ceb07373-794d-49b9-b226-32407fbd7d61" providerId="ADAL" clId="{74A22EFB-9ED2-4727-A4CF-B968A352126D}" dt="2022-05-11T15:22:02.595" v="202" actId="1076"/>
          <ac:picMkLst>
            <pc:docMk/>
            <pc:sldMk cId="668244822" sldId="272"/>
            <ac:picMk id="3" creationId="{52FEBA8F-6716-4DE4-8D93-2165ECCA3E2B}"/>
          </ac:picMkLst>
        </pc:picChg>
      </pc:sldChg>
      <pc:sldChg chg="modSp add mod modClrScheme chgLayout">
        <pc:chgData name="Mady Nachtman" userId="ceb07373-794d-49b9-b226-32407fbd7d61" providerId="ADAL" clId="{74A22EFB-9ED2-4727-A4CF-B968A352126D}" dt="2022-05-11T15:24:16.150" v="215" actId="1076"/>
        <pc:sldMkLst>
          <pc:docMk/>
          <pc:sldMk cId="2107625135" sldId="273"/>
        </pc:sldMkLst>
        <pc:spChg chg="mod ord">
          <ac:chgData name="Mady Nachtman" userId="ceb07373-794d-49b9-b226-32407fbd7d61" providerId="ADAL" clId="{74A22EFB-9ED2-4727-A4CF-B968A352126D}" dt="2022-05-11T15:24:16.150" v="215" actId="1076"/>
          <ac:spMkLst>
            <pc:docMk/>
            <pc:sldMk cId="2107625135" sldId="273"/>
            <ac:spMk id="2" creationId="{71021704-D375-4038-9260-47DD0E0CA304}"/>
          </ac:spMkLst>
        </pc:spChg>
        <pc:spChg chg="mod ord">
          <ac:chgData name="Mady Nachtman" userId="ceb07373-794d-49b9-b226-32407fbd7d61" providerId="ADAL" clId="{74A22EFB-9ED2-4727-A4CF-B968A352126D}" dt="2022-05-11T15:24:10.539" v="214" actId="1076"/>
          <ac:spMkLst>
            <pc:docMk/>
            <pc:sldMk cId="2107625135" sldId="273"/>
            <ac:spMk id="3" creationId="{92C2B6FB-3A15-40FF-8476-B3AD084F56B6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27:26.362" v="235" actId="1076"/>
        <pc:sldMkLst>
          <pc:docMk/>
          <pc:sldMk cId="387054635" sldId="274"/>
        </pc:sldMkLst>
        <pc:spChg chg="mod ord">
          <ac:chgData name="Mady Nachtman" userId="ceb07373-794d-49b9-b226-32407fbd7d61" providerId="ADAL" clId="{74A22EFB-9ED2-4727-A4CF-B968A352126D}" dt="2022-05-11T15:27:14.708" v="233" actId="1076"/>
          <ac:spMkLst>
            <pc:docMk/>
            <pc:sldMk cId="387054635" sldId="274"/>
            <ac:spMk id="2" creationId="{71021704-D375-4038-9260-47DD0E0CA304}"/>
          </ac:spMkLst>
        </pc:spChg>
        <pc:spChg chg="mod ord">
          <ac:chgData name="Mady Nachtman" userId="ceb07373-794d-49b9-b226-32407fbd7d61" providerId="ADAL" clId="{74A22EFB-9ED2-4727-A4CF-B968A352126D}" dt="2022-05-11T15:27:26.362" v="235" actId="1076"/>
          <ac:spMkLst>
            <pc:docMk/>
            <pc:sldMk cId="387054635" sldId="274"/>
            <ac:spMk id="3" creationId="{92C2B6FB-3A15-40FF-8476-B3AD084F56B6}"/>
          </ac:spMkLst>
        </pc:spChg>
        <pc:spChg chg="add del mod ord">
          <ac:chgData name="Mady Nachtman" userId="ceb07373-794d-49b9-b226-32407fbd7d61" providerId="ADAL" clId="{74A22EFB-9ED2-4727-A4CF-B968A352126D}" dt="2022-05-11T15:26:04.658" v="220" actId="700"/>
          <ac:spMkLst>
            <pc:docMk/>
            <pc:sldMk cId="387054635" sldId="274"/>
            <ac:spMk id="4" creationId="{ED6E89DD-B72C-0682-8310-AC64BB7E38AF}"/>
          </ac:spMkLst>
        </pc:spChg>
      </pc:sldChg>
      <pc:sldChg chg="add del">
        <pc:chgData name="Mady Nachtman" userId="ceb07373-794d-49b9-b226-32407fbd7d61" providerId="ADAL" clId="{74A22EFB-9ED2-4727-A4CF-B968A352126D}" dt="2022-05-11T15:28:20.760" v="273" actId="47"/>
        <pc:sldMkLst>
          <pc:docMk/>
          <pc:sldMk cId="2213464996" sldId="275"/>
        </pc:sldMkLst>
      </pc:sldChg>
      <pc:sldChg chg="add del">
        <pc:chgData name="Mady Nachtman" userId="ceb07373-794d-49b9-b226-32407fbd7d61" providerId="ADAL" clId="{74A22EFB-9ED2-4727-A4CF-B968A352126D}" dt="2022-05-11T15:28:23.256" v="274" actId="47"/>
        <pc:sldMkLst>
          <pc:docMk/>
          <pc:sldMk cId="2964728064" sldId="276"/>
        </pc:sldMkLst>
      </pc:sldChg>
      <pc:sldChg chg="modSp add del mod">
        <pc:chgData name="Mady Nachtman" userId="ceb07373-794d-49b9-b226-32407fbd7d61" providerId="ADAL" clId="{74A22EFB-9ED2-4727-A4CF-B968A352126D}" dt="2022-05-11T15:28:29.580" v="275" actId="47"/>
        <pc:sldMkLst>
          <pc:docMk/>
          <pc:sldMk cId="4266666515" sldId="277"/>
        </pc:sldMkLst>
        <pc:spChg chg="mod">
          <ac:chgData name="Mady Nachtman" userId="ceb07373-794d-49b9-b226-32407fbd7d61" providerId="ADAL" clId="{74A22EFB-9ED2-4727-A4CF-B968A352126D}" dt="2022-05-11T15:28:10.966" v="272" actId="27636"/>
          <ac:spMkLst>
            <pc:docMk/>
            <pc:sldMk cId="4266666515" sldId="277"/>
            <ac:spMk id="4" creationId="{195B5A85-D782-F04C-8B70-8EC526ED66CD}"/>
          </ac:spMkLst>
        </pc:spChg>
      </pc:sldChg>
      <pc:sldChg chg="add del">
        <pc:chgData name="Mady Nachtman" userId="ceb07373-794d-49b9-b226-32407fbd7d61" providerId="ADAL" clId="{74A22EFB-9ED2-4727-A4CF-B968A352126D}" dt="2022-05-11T15:28:30.617" v="276" actId="47"/>
        <pc:sldMkLst>
          <pc:docMk/>
          <pc:sldMk cId="1593460786" sldId="278"/>
        </pc:sldMkLst>
      </pc:sldChg>
      <pc:sldChg chg="modSp add del mod">
        <pc:chgData name="Mady Nachtman" userId="ceb07373-794d-49b9-b226-32407fbd7d61" providerId="ADAL" clId="{74A22EFB-9ED2-4727-A4CF-B968A352126D}" dt="2022-05-11T15:28:31.387" v="277" actId="47"/>
        <pc:sldMkLst>
          <pc:docMk/>
          <pc:sldMk cId="2912688351" sldId="279"/>
        </pc:sldMkLst>
        <pc:spChg chg="mod">
          <ac:chgData name="Mady Nachtman" userId="ceb07373-794d-49b9-b226-32407fbd7d61" providerId="ADAL" clId="{74A22EFB-9ED2-4727-A4CF-B968A352126D}" dt="2022-05-11T15:28:10.746" v="238" actId="27636"/>
          <ac:spMkLst>
            <pc:docMk/>
            <pc:sldMk cId="2912688351" sldId="279"/>
            <ac:spMk id="5" creationId="{B0CAE73A-2C11-C746-965F-B3817230DEB9}"/>
          </ac:spMkLst>
        </pc:spChg>
      </pc:sldChg>
      <pc:sldChg chg="modSp add del mod">
        <pc:chgData name="Mady Nachtman" userId="ceb07373-794d-49b9-b226-32407fbd7d61" providerId="ADAL" clId="{74A22EFB-9ED2-4727-A4CF-B968A352126D}" dt="2022-05-11T15:28:31.792" v="278" actId="47"/>
        <pc:sldMkLst>
          <pc:docMk/>
          <pc:sldMk cId="3809784293" sldId="280"/>
        </pc:sldMkLst>
        <pc:spChg chg="mod">
          <ac:chgData name="Mady Nachtman" userId="ceb07373-794d-49b9-b226-32407fbd7d61" providerId="ADAL" clId="{74A22EFB-9ED2-4727-A4CF-B968A352126D}" dt="2022-05-11T15:28:10.746" v="239" actId="27636"/>
          <ac:spMkLst>
            <pc:docMk/>
            <pc:sldMk cId="3809784293" sldId="280"/>
            <ac:spMk id="5" creationId="{B0CAE73A-2C11-C746-965F-B3817230DEB9}"/>
          </ac:spMkLst>
        </pc:spChg>
      </pc:sldChg>
      <pc:sldChg chg="modSp add del mod">
        <pc:chgData name="Mady Nachtman" userId="ceb07373-794d-49b9-b226-32407fbd7d61" providerId="ADAL" clId="{74A22EFB-9ED2-4727-A4CF-B968A352126D}" dt="2022-05-11T15:28:32.173" v="279" actId="47"/>
        <pc:sldMkLst>
          <pc:docMk/>
          <pc:sldMk cId="1442966768" sldId="281"/>
        </pc:sldMkLst>
        <pc:spChg chg="mod">
          <ac:chgData name="Mady Nachtman" userId="ceb07373-794d-49b9-b226-32407fbd7d61" providerId="ADAL" clId="{74A22EFB-9ED2-4727-A4CF-B968A352126D}" dt="2022-05-11T15:28:10.761" v="240" actId="27636"/>
          <ac:spMkLst>
            <pc:docMk/>
            <pc:sldMk cId="1442966768" sldId="281"/>
            <ac:spMk id="5" creationId="{B0CAE73A-2C11-C746-965F-B3817230DEB9}"/>
          </ac:spMkLst>
        </pc:spChg>
      </pc:sldChg>
      <pc:sldChg chg="add del">
        <pc:chgData name="Mady Nachtman" userId="ceb07373-794d-49b9-b226-32407fbd7d61" providerId="ADAL" clId="{74A22EFB-9ED2-4727-A4CF-B968A352126D}" dt="2022-05-11T15:28:32.797" v="280" actId="47"/>
        <pc:sldMkLst>
          <pc:docMk/>
          <pc:sldMk cId="2856201096" sldId="282"/>
        </pc:sldMkLst>
      </pc:sldChg>
      <pc:sldChg chg="modSp add del mod">
        <pc:chgData name="Mady Nachtman" userId="ceb07373-794d-49b9-b226-32407fbd7d61" providerId="ADAL" clId="{74A22EFB-9ED2-4727-A4CF-B968A352126D}" dt="2022-05-11T15:28:33.759" v="281" actId="47"/>
        <pc:sldMkLst>
          <pc:docMk/>
          <pc:sldMk cId="908063939" sldId="283"/>
        </pc:sldMkLst>
        <pc:spChg chg="mod">
          <ac:chgData name="Mady Nachtman" userId="ceb07373-794d-49b9-b226-32407fbd7d61" providerId="ADAL" clId="{74A22EFB-9ED2-4727-A4CF-B968A352126D}" dt="2022-05-11T15:28:10.761" v="241" actId="27636"/>
          <ac:spMkLst>
            <pc:docMk/>
            <pc:sldMk cId="908063939" sldId="283"/>
            <ac:spMk id="3" creationId="{92C2B6FB-3A15-40FF-8476-B3AD084F56B6}"/>
          </ac:spMkLst>
        </pc:spChg>
      </pc:sldChg>
      <pc:sldChg chg="modSp add del mod">
        <pc:chgData name="Mady Nachtman" userId="ceb07373-794d-49b9-b226-32407fbd7d61" providerId="ADAL" clId="{74A22EFB-9ED2-4727-A4CF-B968A352126D}" dt="2022-05-11T15:28:34.476" v="282" actId="47"/>
        <pc:sldMkLst>
          <pc:docMk/>
          <pc:sldMk cId="617800239" sldId="284"/>
        </pc:sldMkLst>
        <pc:spChg chg="mod">
          <ac:chgData name="Mady Nachtman" userId="ceb07373-794d-49b9-b226-32407fbd7d61" providerId="ADAL" clId="{74A22EFB-9ED2-4727-A4CF-B968A352126D}" dt="2022-05-11T15:28:10.761" v="242" actId="27636"/>
          <ac:spMkLst>
            <pc:docMk/>
            <pc:sldMk cId="617800239" sldId="284"/>
            <ac:spMk id="3" creationId="{92C2B6FB-3A15-40FF-8476-B3AD084F56B6}"/>
          </ac:spMkLst>
        </pc:spChg>
      </pc:sldChg>
      <pc:sldChg chg="modSp add mod">
        <pc:chgData name="Mady Nachtman" userId="ceb07373-794d-49b9-b226-32407fbd7d61" providerId="ADAL" clId="{74A22EFB-9ED2-4727-A4CF-B968A352126D}" dt="2022-05-11T15:30:45.235" v="303" actId="1076"/>
        <pc:sldMkLst>
          <pc:docMk/>
          <pc:sldMk cId="3406098639" sldId="285"/>
        </pc:sldMkLst>
        <pc:spChg chg="mod">
          <ac:chgData name="Mady Nachtman" userId="ceb07373-794d-49b9-b226-32407fbd7d61" providerId="ADAL" clId="{74A22EFB-9ED2-4727-A4CF-B968A352126D}" dt="2022-05-11T15:30:40.774" v="302" actId="1076"/>
          <ac:spMkLst>
            <pc:docMk/>
            <pc:sldMk cId="3406098639" sldId="285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30:45.235" v="303" actId="1076"/>
          <ac:spMkLst>
            <pc:docMk/>
            <pc:sldMk cId="3406098639" sldId="285"/>
            <ac:spMk id="5" creationId="{B0CAE73A-2C11-C746-965F-B3817230DEB9}"/>
          </ac:spMkLst>
        </pc:spChg>
      </pc:sldChg>
      <pc:sldChg chg="addSp modSp add mod modClrScheme chgLayout">
        <pc:chgData name="Mady Nachtman" userId="ceb07373-794d-49b9-b226-32407fbd7d61" providerId="ADAL" clId="{74A22EFB-9ED2-4727-A4CF-B968A352126D}" dt="2022-05-11T15:32:11.750" v="321" actId="1076"/>
        <pc:sldMkLst>
          <pc:docMk/>
          <pc:sldMk cId="2831874522" sldId="286"/>
        </pc:sldMkLst>
        <pc:spChg chg="mod ord">
          <ac:chgData name="Mady Nachtman" userId="ceb07373-794d-49b9-b226-32407fbd7d61" providerId="ADAL" clId="{74A22EFB-9ED2-4727-A4CF-B968A352126D}" dt="2022-05-11T15:31:44.237" v="316" actId="1076"/>
          <ac:spMkLst>
            <pc:docMk/>
            <pc:sldMk cId="2831874522" sldId="286"/>
            <ac:spMk id="2" creationId="{71021704-D375-4038-9260-47DD0E0CA304}"/>
          </ac:spMkLst>
        </pc:spChg>
        <pc:spChg chg="mod ord">
          <ac:chgData name="Mady Nachtman" userId="ceb07373-794d-49b9-b226-32407fbd7d61" providerId="ADAL" clId="{74A22EFB-9ED2-4727-A4CF-B968A352126D}" dt="2022-05-11T15:32:11.750" v="321" actId="1076"/>
          <ac:spMkLst>
            <pc:docMk/>
            <pc:sldMk cId="2831874522" sldId="286"/>
            <ac:spMk id="3" creationId="{92C2B6FB-3A15-40FF-8476-B3AD084F56B6}"/>
          </ac:spMkLst>
        </pc:spChg>
        <pc:spChg chg="add mod ord">
          <ac:chgData name="Mady Nachtman" userId="ceb07373-794d-49b9-b226-32407fbd7d61" providerId="ADAL" clId="{74A22EFB-9ED2-4727-A4CF-B968A352126D}" dt="2022-05-11T15:31:23.759" v="312" actId="34135"/>
          <ac:spMkLst>
            <pc:docMk/>
            <pc:sldMk cId="2831874522" sldId="286"/>
            <ac:spMk id="4" creationId="{960E5B9C-DB46-B3B4-AA95-35B4A8D8395A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37:03.411" v="337" actId="1076"/>
        <pc:sldMkLst>
          <pc:docMk/>
          <pc:sldMk cId="2137422692" sldId="287"/>
        </pc:sldMkLst>
        <pc:spChg chg="add del mod ord">
          <ac:chgData name="Mady Nachtman" userId="ceb07373-794d-49b9-b226-32407fbd7d61" providerId="ADAL" clId="{74A22EFB-9ED2-4727-A4CF-B968A352126D}" dt="2022-05-11T15:35:44.851" v="323" actId="21"/>
          <ac:spMkLst>
            <pc:docMk/>
            <pc:sldMk cId="2137422692" sldId="287"/>
            <ac:spMk id="3" creationId="{AC7008C7-0886-0FE6-42CE-2F58ED2EF1A0}"/>
          </ac:spMkLst>
        </pc:spChg>
        <pc:spChg chg="mod ord">
          <ac:chgData name="Mady Nachtman" userId="ceb07373-794d-49b9-b226-32407fbd7d61" providerId="ADAL" clId="{74A22EFB-9ED2-4727-A4CF-B968A352126D}" dt="2022-05-11T15:36:48.903" v="335" actId="1076"/>
          <ac:spMkLst>
            <pc:docMk/>
            <pc:sldMk cId="2137422692" sldId="287"/>
            <ac:spMk id="4" creationId="{195B5A85-D782-F04C-8B70-8EC526ED66CD}"/>
          </ac:spMkLst>
        </pc:spChg>
        <pc:picChg chg="mod ord">
          <ac:chgData name="Mady Nachtman" userId="ceb07373-794d-49b9-b226-32407fbd7d61" providerId="ADAL" clId="{74A22EFB-9ED2-4727-A4CF-B968A352126D}" dt="2022-05-11T15:37:03.411" v="337" actId="1076"/>
          <ac:picMkLst>
            <pc:docMk/>
            <pc:sldMk cId="2137422692" sldId="287"/>
            <ac:picMk id="2" creationId="{FBE98C64-5159-4647-8144-0970887BA3E8}"/>
          </ac:picMkLst>
        </pc:picChg>
      </pc:sldChg>
      <pc:sldChg chg="modSp add mod modClrScheme chgLayout">
        <pc:chgData name="Mady Nachtman" userId="ceb07373-794d-49b9-b226-32407fbd7d61" providerId="ADAL" clId="{74A22EFB-9ED2-4727-A4CF-B968A352126D}" dt="2022-05-11T15:38:24.968" v="352" actId="1076"/>
        <pc:sldMkLst>
          <pc:docMk/>
          <pc:sldMk cId="3980722591" sldId="288"/>
        </pc:sldMkLst>
        <pc:spChg chg="mod ord">
          <ac:chgData name="Mady Nachtman" userId="ceb07373-794d-49b9-b226-32407fbd7d61" providerId="ADAL" clId="{74A22EFB-9ED2-4727-A4CF-B968A352126D}" dt="2022-05-11T15:37:43.856" v="344" actId="207"/>
          <ac:spMkLst>
            <pc:docMk/>
            <pc:sldMk cId="3980722591" sldId="288"/>
            <ac:spMk id="2" creationId="{71021704-D375-4038-9260-47DD0E0CA304}"/>
          </ac:spMkLst>
        </pc:spChg>
        <pc:spChg chg="mod ord">
          <ac:chgData name="Mady Nachtman" userId="ceb07373-794d-49b9-b226-32407fbd7d61" providerId="ADAL" clId="{74A22EFB-9ED2-4727-A4CF-B968A352126D}" dt="2022-05-11T15:37:26.833" v="339" actId="700"/>
          <ac:spMkLst>
            <pc:docMk/>
            <pc:sldMk cId="3980722591" sldId="288"/>
            <ac:spMk id="3" creationId="{92C2B6FB-3A15-40FF-8476-B3AD084F56B6}"/>
          </ac:spMkLst>
        </pc:spChg>
        <pc:picChg chg="mod">
          <ac:chgData name="Mady Nachtman" userId="ceb07373-794d-49b9-b226-32407fbd7d61" providerId="ADAL" clId="{74A22EFB-9ED2-4727-A4CF-B968A352126D}" dt="2022-05-11T15:38:24.968" v="352" actId="1076"/>
          <ac:picMkLst>
            <pc:docMk/>
            <pc:sldMk cId="3980722591" sldId="288"/>
            <ac:picMk id="4" creationId="{BEB93AA3-74B1-41B2-9E2D-38041CF519AF}"/>
          </ac:picMkLst>
        </pc:picChg>
      </pc:sldChg>
      <pc:sldChg chg="modSp add mod">
        <pc:chgData name="Mady Nachtman" userId="ceb07373-794d-49b9-b226-32407fbd7d61" providerId="ADAL" clId="{74A22EFB-9ED2-4727-A4CF-B968A352126D}" dt="2022-05-11T15:39:28.483" v="364" actId="1076"/>
        <pc:sldMkLst>
          <pc:docMk/>
          <pc:sldMk cId="3950619423" sldId="289"/>
        </pc:sldMkLst>
        <pc:spChg chg="mod">
          <ac:chgData name="Mady Nachtman" userId="ceb07373-794d-49b9-b226-32407fbd7d61" providerId="ADAL" clId="{74A22EFB-9ED2-4727-A4CF-B968A352126D}" dt="2022-05-11T15:39:00.274" v="358" actId="1076"/>
          <ac:spMkLst>
            <pc:docMk/>
            <pc:sldMk cId="3950619423" sldId="289"/>
            <ac:spMk id="2" creationId="{71021704-D375-4038-9260-47DD0E0CA304}"/>
          </ac:spMkLst>
        </pc:spChg>
        <pc:spChg chg="mod">
          <ac:chgData name="Mady Nachtman" userId="ceb07373-794d-49b9-b226-32407fbd7d61" providerId="ADAL" clId="{74A22EFB-9ED2-4727-A4CF-B968A352126D}" dt="2022-05-11T15:39:28.483" v="364" actId="1076"/>
          <ac:spMkLst>
            <pc:docMk/>
            <pc:sldMk cId="3950619423" sldId="289"/>
            <ac:spMk id="3" creationId="{92C2B6FB-3A15-40FF-8476-B3AD084F56B6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5:40:04.918" v="370" actId="1076"/>
        <pc:sldMkLst>
          <pc:docMk/>
          <pc:sldMk cId="339139423" sldId="290"/>
        </pc:sldMkLst>
        <pc:spChg chg="mod ord">
          <ac:chgData name="Mady Nachtman" userId="ceb07373-794d-49b9-b226-32407fbd7d61" providerId="ADAL" clId="{74A22EFB-9ED2-4727-A4CF-B968A352126D}" dt="2022-05-11T15:39:52.282" v="368" actId="1076"/>
          <ac:spMkLst>
            <pc:docMk/>
            <pc:sldMk cId="339139423" sldId="290"/>
            <ac:spMk id="4" creationId="{195B5A85-D782-F04C-8B70-8EC526ED66CD}"/>
          </ac:spMkLst>
        </pc:spChg>
        <pc:picChg chg="mod ord">
          <ac:chgData name="Mady Nachtman" userId="ceb07373-794d-49b9-b226-32407fbd7d61" providerId="ADAL" clId="{74A22EFB-9ED2-4727-A4CF-B968A352126D}" dt="2022-05-11T15:40:04.918" v="370" actId="1076"/>
          <ac:picMkLst>
            <pc:docMk/>
            <pc:sldMk cId="339139423" sldId="290"/>
            <ac:picMk id="2" creationId="{AA6A3D70-CFA1-42BF-94D4-28F0D371E55E}"/>
          </ac:picMkLst>
        </pc:picChg>
      </pc:sldChg>
      <pc:sldChg chg="modSp add mod">
        <pc:chgData name="Mady Nachtman" userId="ceb07373-794d-49b9-b226-32407fbd7d61" providerId="ADAL" clId="{74A22EFB-9ED2-4727-A4CF-B968A352126D}" dt="2022-05-11T15:40:35.654" v="378" actId="1076"/>
        <pc:sldMkLst>
          <pc:docMk/>
          <pc:sldMk cId="3903899414" sldId="291"/>
        </pc:sldMkLst>
        <pc:spChg chg="mod">
          <ac:chgData name="Mady Nachtman" userId="ceb07373-794d-49b9-b226-32407fbd7d61" providerId="ADAL" clId="{74A22EFB-9ED2-4727-A4CF-B968A352126D}" dt="2022-05-11T15:40:18.929" v="373" actId="207"/>
          <ac:spMkLst>
            <pc:docMk/>
            <pc:sldMk cId="3903899414" sldId="291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40:35.654" v="378" actId="1076"/>
          <ac:spMkLst>
            <pc:docMk/>
            <pc:sldMk cId="3903899414" sldId="291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5:41:30.994" v="397" actId="1076"/>
        <pc:sldMkLst>
          <pc:docMk/>
          <pc:sldMk cId="801753623" sldId="292"/>
        </pc:sldMkLst>
        <pc:spChg chg="mod">
          <ac:chgData name="Mady Nachtman" userId="ceb07373-794d-49b9-b226-32407fbd7d61" providerId="ADAL" clId="{74A22EFB-9ED2-4727-A4CF-B968A352126D}" dt="2022-05-11T15:41:30.994" v="397" actId="1076"/>
          <ac:spMkLst>
            <pc:docMk/>
            <pc:sldMk cId="801753623" sldId="292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41:21.956" v="395" actId="207"/>
          <ac:spMkLst>
            <pc:docMk/>
            <pc:sldMk cId="801753623" sldId="292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5:42:08.071" v="405" actId="1076"/>
        <pc:sldMkLst>
          <pc:docMk/>
          <pc:sldMk cId="2597516000" sldId="293"/>
        </pc:sldMkLst>
        <pc:spChg chg="mod">
          <ac:chgData name="Mady Nachtman" userId="ceb07373-794d-49b9-b226-32407fbd7d61" providerId="ADAL" clId="{74A22EFB-9ED2-4727-A4CF-B968A352126D}" dt="2022-05-11T15:41:57.827" v="401" actId="1076"/>
          <ac:spMkLst>
            <pc:docMk/>
            <pc:sldMk cId="2597516000" sldId="293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42:08.071" v="405" actId="1076"/>
          <ac:spMkLst>
            <pc:docMk/>
            <pc:sldMk cId="2597516000" sldId="293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5:42:58.361" v="416" actId="1076"/>
        <pc:sldMkLst>
          <pc:docMk/>
          <pc:sldMk cId="3629938868" sldId="294"/>
        </pc:sldMkLst>
        <pc:spChg chg="mod">
          <ac:chgData name="Mady Nachtman" userId="ceb07373-794d-49b9-b226-32407fbd7d61" providerId="ADAL" clId="{74A22EFB-9ED2-4727-A4CF-B968A352126D}" dt="2022-05-11T15:42:58.361" v="416" actId="1076"/>
          <ac:spMkLst>
            <pc:docMk/>
            <pc:sldMk cId="3629938868" sldId="294"/>
            <ac:spMk id="4" creationId="{195B5A85-D782-F04C-8B70-8EC526ED66CD}"/>
          </ac:spMkLst>
        </pc:spChg>
      </pc:sldChg>
      <pc:sldChg chg="modSp add mod">
        <pc:chgData name="Mady Nachtman" userId="ceb07373-794d-49b9-b226-32407fbd7d61" providerId="ADAL" clId="{74A22EFB-9ED2-4727-A4CF-B968A352126D}" dt="2022-05-11T15:43:36.025" v="424" actId="1076"/>
        <pc:sldMkLst>
          <pc:docMk/>
          <pc:sldMk cId="1723778224" sldId="295"/>
        </pc:sldMkLst>
        <pc:spChg chg="mod">
          <ac:chgData name="Mady Nachtman" userId="ceb07373-794d-49b9-b226-32407fbd7d61" providerId="ADAL" clId="{74A22EFB-9ED2-4727-A4CF-B968A352126D}" dt="2022-05-11T15:43:36.025" v="424" actId="1076"/>
          <ac:spMkLst>
            <pc:docMk/>
            <pc:sldMk cId="1723778224" sldId="295"/>
            <ac:spMk id="4" creationId="{195B5A85-D782-F04C-8B70-8EC526ED66CD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45:12.523" v="443" actId="478"/>
        <pc:sldMkLst>
          <pc:docMk/>
          <pc:sldMk cId="1837701206" sldId="296"/>
        </pc:sldMkLst>
        <pc:spChg chg="mod">
          <ac:chgData name="Mady Nachtman" userId="ceb07373-794d-49b9-b226-32407fbd7d61" providerId="ADAL" clId="{74A22EFB-9ED2-4727-A4CF-B968A352126D}" dt="2022-05-11T15:45:07.548" v="442" actId="1076"/>
          <ac:spMkLst>
            <pc:docMk/>
            <pc:sldMk cId="1837701206" sldId="296"/>
            <ac:spMk id="3" creationId="{69ACCD6B-C142-468F-AA87-70B7CBA608B6}"/>
          </ac:spMkLst>
        </pc:spChg>
        <pc:spChg chg="mod ord">
          <ac:chgData name="Mady Nachtman" userId="ceb07373-794d-49b9-b226-32407fbd7d61" providerId="ADAL" clId="{74A22EFB-9ED2-4727-A4CF-B968A352126D}" dt="2022-05-11T15:45:03.403" v="441" actId="1076"/>
          <ac:spMkLst>
            <pc:docMk/>
            <pc:sldMk cId="1837701206" sldId="296"/>
            <ac:spMk id="4" creationId="{195B5A85-D782-F04C-8B70-8EC526ED66CD}"/>
          </ac:spMkLst>
        </pc:spChg>
        <pc:spChg chg="add del mod ord">
          <ac:chgData name="Mady Nachtman" userId="ceb07373-794d-49b9-b226-32407fbd7d61" providerId="ADAL" clId="{74A22EFB-9ED2-4727-A4CF-B968A352126D}" dt="2022-05-11T15:44:14.867" v="428" actId="21"/>
          <ac:spMkLst>
            <pc:docMk/>
            <pc:sldMk cId="1837701206" sldId="296"/>
            <ac:spMk id="5" creationId="{BBD2EB56-E9D9-3000-5DFE-5ED8A84C4599}"/>
          </ac:spMkLst>
        </pc:spChg>
        <pc:spChg chg="add del mod ord">
          <ac:chgData name="Mady Nachtman" userId="ceb07373-794d-49b9-b226-32407fbd7d61" providerId="ADAL" clId="{74A22EFB-9ED2-4727-A4CF-B968A352126D}" dt="2022-05-11T15:45:12.523" v="443" actId="478"/>
          <ac:spMkLst>
            <pc:docMk/>
            <pc:sldMk cId="1837701206" sldId="296"/>
            <ac:spMk id="6" creationId="{D1D9E8E4-EB40-105C-3D24-EA1D3997F4A4}"/>
          </ac:spMkLst>
        </pc:spChg>
        <pc:picChg chg="mod">
          <ac:chgData name="Mady Nachtman" userId="ceb07373-794d-49b9-b226-32407fbd7d61" providerId="ADAL" clId="{74A22EFB-9ED2-4727-A4CF-B968A352126D}" dt="2022-05-11T15:43:51.718" v="426" actId="1076"/>
          <ac:picMkLst>
            <pc:docMk/>
            <pc:sldMk cId="1837701206" sldId="296"/>
            <ac:picMk id="2" creationId="{0A07E498-7129-4FCD-B06F-EF36664C2A1C}"/>
          </ac:picMkLst>
        </pc:picChg>
      </pc:sldChg>
      <pc:sldChg chg="modSp add mod modClrScheme chgLayout">
        <pc:chgData name="Mady Nachtman" userId="ceb07373-794d-49b9-b226-32407fbd7d61" providerId="ADAL" clId="{74A22EFB-9ED2-4727-A4CF-B968A352126D}" dt="2022-05-11T15:46:57.206" v="463" actId="1076"/>
        <pc:sldMkLst>
          <pc:docMk/>
          <pc:sldMk cId="2149154758" sldId="297"/>
        </pc:sldMkLst>
        <pc:spChg chg="mod ord">
          <ac:chgData name="Mady Nachtman" userId="ceb07373-794d-49b9-b226-32407fbd7d61" providerId="ADAL" clId="{74A22EFB-9ED2-4727-A4CF-B968A352126D}" dt="2022-05-11T15:46:51.754" v="462" actId="1076"/>
          <ac:spMkLst>
            <pc:docMk/>
            <pc:sldMk cId="2149154758" sldId="297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46:57.206" v="463" actId="1076"/>
          <ac:spMkLst>
            <pc:docMk/>
            <pc:sldMk cId="2149154758" sldId="297"/>
            <ac:spMk id="5" creationId="{B0CAE73A-2C11-C746-965F-B3817230DEB9}"/>
          </ac:spMkLst>
        </pc:spChg>
      </pc:sldChg>
      <pc:sldChg chg="addSp modSp add mod modClrScheme chgLayout">
        <pc:chgData name="Mady Nachtman" userId="ceb07373-794d-49b9-b226-32407fbd7d61" providerId="ADAL" clId="{74A22EFB-9ED2-4727-A4CF-B968A352126D}" dt="2022-05-11T15:48:59.522" v="484" actId="2711"/>
        <pc:sldMkLst>
          <pc:docMk/>
          <pc:sldMk cId="583853608" sldId="298"/>
        </pc:sldMkLst>
        <pc:spChg chg="add mod ord">
          <ac:chgData name="Mady Nachtman" userId="ceb07373-794d-49b9-b226-32407fbd7d61" providerId="ADAL" clId="{74A22EFB-9ED2-4727-A4CF-B968A352126D}" dt="2022-05-11T15:47:13.045" v="464" actId="700"/>
          <ac:spMkLst>
            <pc:docMk/>
            <pc:sldMk cId="583853608" sldId="298"/>
            <ac:spMk id="2" creationId="{500CD63B-47DD-CC83-BC31-A2A308AFDF95}"/>
          </ac:spMkLst>
        </pc:spChg>
        <pc:spChg chg="mod ord">
          <ac:chgData name="Mady Nachtman" userId="ceb07373-794d-49b9-b226-32407fbd7d61" providerId="ADAL" clId="{74A22EFB-9ED2-4727-A4CF-B968A352126D}" dt="2022-05-11T15:48:59.522" v="484" actId="2711"/>
          <ac:spMkLst>
            <pc:docMk/>
            <pc:sldMk cId="583853608" sldId="298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48:10.837" v="481" actId="207"/>
          <ac:spMkLst>
            <pc:docMk/>
            <pc:sldMk cId="583853608" sldId="298"/>
            <ac:spMk id="5" creationId="{B0CAE73A-2C11-C746-965F-B3817230DEB9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5:51:54.767" v="504" actId="1076"/>
        <pc:sldMkLst>
          <pc:docMk/>
          <pc:sldMk cId="732515365" sldId="299"/>
        </pc:sldMkLst>
        <pc:spChg chg="mod ord">
          <ac:chgData name="Mady Nachtman" userId="ceb07373-794d-49b9-b226-32407fbd7d61" providerId="ADAL" clId="{74A22EFB-9ED2-4727-A4CF-B968A352126D}" dt="2022-05-11T15:51:09.749" v="492" actId="1076"/>
          <ac:spMkLst>
            <pc:docMk/>
            <pc:sldMk cId="732515365" sldId="299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51:54.767" v="504" actId="1076"/>
          <ac:spMkLst>
            <pc:docMk/>
            <pc:sldMk cId="732515365" sldId="299"/>
            <ac:spMk id="6" creationId="{5CD61710-5DC6-47F9-9E0D-71E3433821F3}"/>
          </ac:spMkLst>
        </pc:spChg>
        <pc:picChg chg="mod">
          <ac:chgData name="Mady Nachtman" userId="ceb07373-794d-49b9-b226-32407fbd7d61" providerId="ADAL" clId="{74A22EFB-9ED2-4727-A4CF-B968A352126D}" dt="2022-05-11T15:51:48.782" v="503" actId="1076"/>
          <ac:picMkLst>
            <pc:docMk/>
            <pc:sldMk cId="732515365" sldId="299"/>
            <ac:picMk id="7" creationId="{BF3A908A-F5D0-4E28-AF6A-A9BC19340762}"/>
          </ac:picMkLst>
        </pc:picChg>
      </pc:sldChg>
      <pc:sldChg chg="addSp delSp modSp add mod modClrScheme chgLayout">
        <pc:chgData name="Mady Nachtman" userId="ceb07373-794d-49b9-b226-32407fbd7d61" providerId="ADAL" clId="{74A22EFB-9ED2-4727-A4CF-B968A352126D}" dt="2022-05-11T15:53:26.591" v="519" actId="1076"/>
        <pc:sldMkLst>
          <pc:docMk/>
          <pc:sldMk cId="1813468333" sldId="300"/>
        </pc:sldMkLst>
        <pc:spChg chg="mod ord">
          <ac:chgData name="Mady Nachtman" userId="ceb07373-794d-49b9-b226-32407fbd7d61" providerId="ADAL" clId="{74A22EFB-9ED2-4727-A4CF-B968A352126D}" dt="2022-05-11T15:52:31.202" v="511" actId="1076"/>
          <ac:spMkLst>
            <pc:docMk/>
            <pc:sldMk cId="1813468333" sldId="300"/>
            <ac:spMk id="4" creationId="{195B5A85-D782-F04C-8B70-8EC526ED66CD}"/>
          </ac:spMkLst>
        </pc:spChg>
        <pc:spChg chg="add del mod ord">
          <ac:chgData name="Mady Nachtman" userId="ceb07373-794d-49b9-b226-32407fbd7d61" providerId="ADAL" clId="{74A22EFB-9ED2-4727-A4CF-B968A352126D}" dt="2022-05-11T15:53:16.875" v="517" actId="478"/>
          <ac:spMkLst>
            <pc:docMk/>
            <pc:sldMk cId="1813468333" sldId="300"/>
            <ac:spMk id="5" creationId="{ECFCE4B1-2F0D-A266-E2A9-ECBDDA78E3D7}"/>
          </ac:spMkLst>
        </pc:spChg>
        <pc:picChg chg="mod">
          <ac:chgData name="Mady Nachtman" userId="ceb07373-794d-49b9-b226-32407fbd7d61" providerId="ADAL" clId="{74A22EFB-9ED2-4727-A4CF-B968A352126D}" dt="2022-05-11T15:53:26.591" v="519" actId="1076"/>
          <ac:picMkLst>
            <pc:docMk/>
            <pc:sldMk cId="1813468333" sldId="300"/>
            <ac:picMk id="2" creationId="{E676AF1C-A02A-44AA-9D7E-C42CB38100B0}"/>
          </ac:picMkLst>
        </pc:picChg>
        <pc:picChg chg="mod">
          <ac:chgData name="Mady Nachtman" userId="ceb07373-794d-49b9-b226-32407fbd7d61" providerId="ADAL" clId="{74A22EFB-9ED2-4727-A4CF-B968A352126D}" dt="2022-05-11T15:53:21.309" v="518" actId="1076"/>
          <ac:picMkLst>
            <pc:docMk/>
            <pc:sldMk cId="1813468333" sldId="300"/>
            <ac:picMk id="3" creationId="{927EC900-6F43-4285-973A-61A2381600AD}"/>
          </ac:picMkLst>
        </pc:picChg>
      </pc:sldChg>
      <pc:sldChg chg="modSp add mod">
        <pc:chgData name="Mady Nachtman" userId="ceb07373-794d-49b9-b226-32407fbd7d61" providerId="ADAL" clId="{74A22EFB-9ED2-4727-A4CF-B968A352126D}" dt="2022-05-11T15:53:59.869" v="527" actId="1076"/>
        <pc:sldMkLst>
          <pc:docMk/>
          <pc:sldMk cId="3701208095" sldId="301"/>
        </pc:sldMkLst>
        <pc:spChg chg="mod">
          <ac:chgData name="Mady Nachtman" userId="ceb07373-794d-49b9-b226-32407fbd7d61" providerId="ADAL" clId="{74A22EFB-9ED2-4727-A4CF-B968A352126D}" dt="2022-05-11T15:53:48.062" v="523" actId="1076"/>
          <ac:spMkLst>
            <pc:docMk/>
            <pc:sldMk cId="3701208095" sldId="301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53:59.869" v="527" actId="1076"/>
          <ac:spMkLst>
            <pc:docMk/>
            <pc:sldMk cId="3701208095" sldId="301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5:54:47.141" v="541" actId="1076"/>
        <pc:sldMkLst>
          <pc:docMk/>
          <pc:sldMk cId="805329786" sldId="302"/>
        </pc:sldMkLst>
        <pc:spChg chg="mod">
          <ac:chgData name="Mady Nachtman" userId="ceb07373-794d-49b9-b226-32407fbd7d61" providerId="ADAL" clId="{74A22EFB-9ED2-4727-A4CF-B968A352126D}" dt="2022-05-11T15:54:44.052" v="540" actId="1076"/>
          <ac:spMkLst>
            <pc:docMk/>
            <pc:sldMk cId="805329786" sldId="302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54:47.141" v="541" actId="1076"/>
          <ac:spMkLst>
            <pc:docMk/>
            <pc:sldMk cId="805329786" sldId="302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5:55:51.836" v="552" actId="1076"/>
        <pc:sldMkLst>
          <pc:docMk/>
          <pc:sldMk cId="3607320806" sldId="303"/>
        </pc:sldMkLst>
        <pc:spChg chg="mod">
          <ac:chgData name="Mady Nachtman" userId="ceb07373-794d-49b9-b226-32407fbd7d61" providerId="ADAL" clId="{74A22EFB-9ED2-4727-A4CF-B968A352126D}" dt="2022-05-11T15:55:42.923" v="551" actId="1076"/>
          <ac:spMkLst>
            <pc:docMk/>
            <pc:sldMk cId="3607320806" sldId="303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55:51.836" v="552" actId="1076"/>
          <ac:spMkLst>
            <pc:docMk/>
            <pc:sldMk cId="3607320806" sldId="303"/>
            <ac:spMk id="5" creationId="{B0CAE73A-2C11-C746-965F-B3817230DEB9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5:57:30.362" v="571" actId="478"/>
        <pc:sldMkLst>
          <pc:docMk/>
          <pc:sldMk cId="84417692" sldId="304"/>
        </pc:sldMkLst>
        <pc:spChg chg="add del mod ord">
          <ac:chgData name="Mady Nachtman" userId="ceb07373-794d-49b9-b226-32407fbd7d61" providerId="ADAL" clId="{74A22EFB-9ED2-4727-A4CF-B968A352126D}" dt="2022-05-11T15:56:09.661" v="554" actId="700"/>
          <ac:spMkLst>
            <pc:docMk/>
            <pc:sldMk cId="84417692" sldId="304"/>
            <ac:spMk id="3" creationId="{8E047953-A0A2-5470-0E16-BDA8325CB2E0}"/>
          </ac:spMkLst>
        </pc:spChg>
        <pc:spChg chg="mod ord">
          <ac:chgData name="Mady Nachtman" userId="ceb07373-794d-49b9-b226-32407fbd7d61" providerId="ADAL" clId="{74A22EFB-9ED2-4727-A4CF-B968A352126D}" dt="2022-05-11T15:57:17.801" v="569" actId="1076"/>
          <ac:spMkLst>
            <pc:docMk/>
            <pc:sldMk cId="84417692" sldId="304"/>
            <ac:spMk id="4" creationId="{195B5A85-D782-F04C-8B70-8EC526ED66CD}"/>
          </ac:spMkLst>
        </pc:spChg>
        <pc:spChg chg="add del mod ord">
          <ac:chgData name="Mady Nachtman" userId="ceb07373-794d-49b9-b226-32407fbd7d61" providerId="ADAL" clId="{74A22EFB-9ED2-4727-A4CF-B968A352126D}" dt="2022-05-11T15:56:09.661" v="554" actId="700"/>
          <ac:spMkLst>
            <pc:docMk/>
            <pc:sldMk cId="84417692" sldId="304"/>
            <ac:spMk id="5" creationId="{23741603-DC92-3E62-F6B7-F0E3A02E9D87}"/>
          </ac:spMkLst>
        </pc:spChg>
        <pc:spChg chg="add del mod ord">
          <ac:chgData name="Mady Nachtman" userId="ceb07373-794d-49b9-b226-32407fbd7d61" providerId="ADAL" clId="{74A22EFB-9ED2-4727-A4CF-B968A352126D}" dt="2022-05-11T15:56:13.706" v="556" actId="478"/>
          <ac:spMkLst>
            <pc:docMk/>
            <pc:sldMk cId="84417692" sldId="304"/>
            <ac:spMk id="6" creationId="{3DD7D806-3203-6B59-D8BF-D855B43E40F0}"/>
          </ac:spMkLst>
        </pc:spChg>
        <pc:spChg chg="add del mod ord">
          <ac:chgData name="Mady Nachtman" userId="ceb07373-794d-49b9-b226-32407fbd7d61" providerId="ADAL" clId="{74A22EFB-9ED2-4727-A4CF-B968A352126D}" dt="2022-05-11T15:57:30.362" v="571" actId="478"/>
          <ac:spMkLst>
            <pc:docMk/>
            <pc:sldMk cId="84417692" sldId="304"/>
            <ac:spMk id="7" creationId="{FAA2D2CB-CC9E-6014-F64B-76A6749E3F53}"/>
          </ac:spMkLst>
        </pc:spChg>
        <pc:picChg chg="mod">
          <ac:chgData name="Mady Nachtman" userId="ceb07373-794d-49b9-b226-32407fbd7d61" providerId="ADAL" clId="{74A22EFB-9ED2-4727-A4CF-B968A352126D}" dt="2022-05-11T15:57:20.292" v="570" actId="1076"/>
          <ac:picMkLst>
            <pc:docMk/>
            <pc:sldMk cId="84417692" sldId="304"/>
            <ac:picMk id="2" creationId="{090253C9-2EF2-4EF8-AEF1-FF6AFC0D16EF}"/>
          </ac:picMkLst>
        </pc:picChg>
      </pc:sldChg>
      <pc:sldChg chg="modSp add mod modClrScheme chgLayout">
        <pc:chgData name="Mady Nachtman" userId="ceb07373-794d-49b9-b226-32407fbd7d61" providerId="ADAL" clId="{74A22EFB-9ED2-4727-A4CF-B968A352126D}" dt="2022-05-11T15:59:12.036" v="588" actId="403"/>
        <pc:sldMkLst>
          <pc:docMk/>
          <pc:sldMk cId="3575983132" sldId="305"/>
        </pc:sldMkLst>
        <pc:spChg chg="mod ord">
          <ac:chgData name="Mady Nachtman" userId="ceb07373-794d-49b9-b226-32407fbd7d61" providerId="ADAL" clId="{74A22EFB-9ED2-4727-A4CF-B968A352126D}" dt="2022-05-11T15:59:12.036" v="588" actId="403"/>
          <ac:spMkLst>
            <pc:docMk/>
            <pc:sldMk cId="3575983132" sldId="305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5:58:58.907" v="584" actId="1076"/>
          <ac:spMkLst>
            <pc:docMk/>
            <pc:sldMk cId="3575983132" sldId="305"/>
            <ac:spMk id="8" creationId="{6550D21D-D46E-4FD4-8E3B-FCDB3AA27F92}"/>
          </ac:spMkLst>
        </pc:spChg>
        <pc:picChg chg="mod">
          <ac:chgData name="Mady Nachtman" userId="ceb07373-794d-49b9-b226-32407fbd7d61" providerId="ADAL" clId="{74A22EFB-9ED2-4727-A4CF-B968A352126D}" dt="2022-05-11T15:59:01.647" v="585" actId="1076"/>
          <ac:picMkLst>
            <pc:docMk/>
            <pc:sldMk cId="3575983132" sldId="305"/>
            <ac:picMk id="3" creationId="{3E71DCCB-0F3D-482E-B732-E5377976715A}"/>
          </ac:picMkLst>
        </pc:picChg>
      </pc:sldChg>
      <pc:sldChg chg="modSp add mod">
        <pc:chgData name="Mady Nachtman" userId="ceb07373-794d-49b9-b226-32407fbd7d61" providerId="ADAL" clId="{74A22EFB-9ED2-4727-A4CF-B968A352126D}" dt="2022-05-11T15:59:45.461" v="595" actId="207"/>
        <pc:sldMkLst>
          <pc:docMk/>
          <pc:sldMk cId="921404118" sldId="306"/>
        </pc:sldMkLst>
        <pc:spChg chg="mod">
          <ac:chgData name="Mady Nachtman" userId="ceb07373-794d-49b9-b226-32407fbd7d61" providerId="ADAL" clId="{74A22EFB-9ED2-4727-A4CF-B968A352126D}" dt="2022-05-11T15:59:45.461" v="595" actId="207"/>
          <ac:spMkLst>
            <pc:docMk/>
            <pc:sldMk cId="921404118" sldId="306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5:59:33.618" v="592" actId="207"/>
          <ac:spMkLst>
            <pc:docMk/>
            <pc:sldMk cId="921404118" sldId="306"/>
            <ac:spMk id="5" creationId="{B0CAE73A-2C11-C746-965F-B3817230DEB9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6:01:01.196" v="607" actId="2711"/>
        <pc:sldMkLst>
          <pc:docMk/>
          <pc:sldMk cId="1817731338" sldId="307"/>
        </pc:sldMkLst>
        <pc:spChg chg="mod ord">
          <ac:chgData name="Mady Nachtman" userId="ceb07373-794d-49b9-b226-32407fbd7d61" providerId="ADAL" clId="{74A22EFB-9ED2-4727-A4CF-B968A352126D}" dt="2022-05-11T16:00:36.169" v="600" actId="207"/>
          <ac:spMkLst>
            <pc:docMk/>
            <pc:sldMk cId="1817731338" sldId="307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01:01.196" v="607" actId="2711"/>
          <ac:spMkLst>
            <pc:docMk/>
            <pc:sldMk cId="1817731338" sldId="307"/>
            <ac:spMk id="5" creationId="{B0CAE73A-2C11-C746-965F-B3817230DEB9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6:02:32.161" v="633" actId="1076"/>
        <pc:sldMkLst>
          <pc:docMk/>
          <pc:sldMk cId="2336694463" sldId="308"/>
        </pc:sldMkLst>
        <pc:spChg chg="add del mod ord">
          <ac:chgData name="Mady Nachtman" userId="ceb07373-794d-49b9-b226-32407fbd7d61" providerId="ADAL" clId="{74A22EFB-9ED2-4727-A4CF-B968A352126D}" dt="2022-05-11T16:01:19.510" v="610" actId="700"/>
          <ac:spMkLst>
            <pc:docMk/>
            <pc:sldMk cId="2336694463" sldId="308"/>
            <ac:spMk id="3" creationId="{22236C7C-B808-3729-7BB8-9622C014B33D}"/>
          </ac:spMkLst>
        </pc:spChg>
        <pc:spChg chg="mod ord">
          <ac:chgData name="Mady Nachtman" userId="ceb07373-794d-49b9-b226-32407fbd7d61" providerId="ADAL" clId="{74A22EFB-9ED2-4727-A4CF-B968A352126D}" dt="2022-05-11T16:02:12.360" v="628" actId="255"/>
          <ac:spMkLst>
            <pc:docMk/>
            <pc:sldMk cId="2336694463" sldId="308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02:28.396" v="631" actId="1076"/>
          <ac:spMkLst>
            <pc:docMk/>
            <pc:sldMk cId="2336694463" sldId="308"/>
            <ac:spMk id="8" creationId="{AD32D212-0A29-47C1-B61E-92E199289A0E}"/>
          </ac:spMkLst>
        </pc:spChg>
        <pc:picChg chg="mod">
          <ac:chgData name="Mady Nachtman" userId="ceb07373-794d-49b9-b226-32407fbd7d61" providerId="ADAL" clId="{74A22EFB-9ED2-4727-A4CF-B968A352126D}" dt="2022-05-11T16:02:32.161" v="633" actId="1076"/>
          <ac:picMkLst>
            <pc:docMk/>
            <pc:sldMk cId="2336694463" sldId="308"/>
            <ac:picMk id="2" creationId="{0ADA6A5B-820E-42B7-8156-35060181B35D}"/>
          </ac:picMkLst>
        </pc:picChg>
      </pc:sldChg>
      <pc:sldChg chg="modSp add mod">
        <pc:chgData name="Mady Nachtman" userId="ceb07373-794d-49b9-b226-32407fbd7d61" providerId="ADAL" clId="{74A22EFB-9ED2-4727-A4CF-B968A352126D}" dt="2022-05-11T16:03:06.366" v="645" actId="1076"/>
        <pc:sldMkLst>
          <pc:docMk/>
          <pc:sldMk cId="726056991" sldId="309"/>
        </pc:sldMkLst>
        <pc:spChg chg="mod">
          <ac:chgData name="Mady Nachtman" userId="ceb07373-794d-49b9-b226-32407fbd7d61" providerId="ADAL" clId="{74A22EFB-9ED2-4727-A4CF-B968A352126D}" dt="2022-05-11T16:03:04.224" v="644" actId="1076"/>
          <ac:spMkLst>
            <pc:docMk/>
            <pc:sldMk cId="726056991" sldId="309"/>
            <ac:spMk id="3" creationId="{AD133610-7E64-4AD2-9A4C-2D8B5C45CEC5}"/>
          </ac:spMkLst>
        </pc:spChg>
        <pc:spChg chg="mod">
          <ac:chgData name="Mady Nachtman" userId="ceb07373-794d-49b9-b226-32407fbd7d61" providerId="ADAL" clId="{74A22EFB-9ED2-4727-A4CF-B968A352126D}" dt="2022-05-11T16:03:06.366" v="645" actId="1076"/>
          <ac:spMkLst>
            <pc:docMk/>
            <pc:sldMk cId="726056991" sldId="309"/>
            <ac:spMk id="5" creationId="{B0CAE73A-2C11-C746-965F-B3817230DEB9}"/>
          </ac:spMkLst>
        </pc:spChg>
      </pc:sldChg>
      <pc:sldChg chg="delSp modSp add mod modClrScheme chgLayout">
        <pc:chgData name="Mady Nachtman" userId="ceb07373-794d-49b9-b226-32407fbd7d61" providerId="ADAL" clId="{74A22EFB-9ED2-4727-A4CF-B968A352126D}" dt="2022-05-11T16:05:12.663" v="662" actId="478"/>
        <pc:sldMkLst>
          <pc:docMk/>
          <pc:sldMk cId="4286704080" sldId="310"/>
        </pc:sldMkLst>
        <pc:spChg chg="del mod ord">
          <ac:chgData name="Mady Nachtman" userId="ceb07373-794d-49b9-b226-32407fbd7d61" providerId="ADAL" clId="{74A22EFB-9ED2-4727-A4CF-B968A352126D}" dt="2022-05-11T16:05:12.663" v="662" actId="478"/>
          <ac:spMkLst>
            <pc:docMk/>
            <pc:sldMk cId="4286704080" sldId="310"/>
            <ac:spMk id="2" creationId="{8DC574AE-8FFD-4447-A1C2-B866D17E07D7}"/>
          </ac:spMkLst>
        </pc:spChg>
      </pc:sldChg>
      <pc:sldChg chg="modSp add mod">
        <pc:chgData name="Mady Nachtman" userId="ceb07373-794d-49b9-b226-32407fbd7d61" providerId="ADAL" clId="{74A22EFB-9ED2-4727-A4CF-B968A352126D}" dt="2022-05-11T16:05:45.634" v="670" actId="1076"/>
        <pc:sldMkLst>
          <pc:docMk/>
          <pc:sldMk cId="3372484711" sldId="311"/>
        </pc:sldMkLst>
        <pc:spChg chg="mod">
          <ac:chgData name="Mady Nachtman" userId="ceb07373-794d-49b9-b226-32407fbd7d61" providerId="ADAL" clId="{74A22EFB-9ED2-4727-A4CF-B968A352126D}" dt="2022-05-11T16:05:42.343" v="669" actId="1076"/>
          <ac:spMkLst>
            <pc:docMk/>
            <pc:sldMk cId="3372484711" sldId="311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05:45.634" v="670" actId="1076"/>
          <ac:spMkLst>
            <pc:docMk/>
            <pc:sldMk cId="3372484711" sldId="311"/>
            <ac:spMk id="5" creationId="{B0CAE73A-2C11-C746-965F-B3817230DEB9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6:06:51.647" v="681" actId="1076"/>
        <pc:sldMkLst>
          <pc:docMk/>
          <pc:sldMk cId="1584074332" sldId="312"/>
        </pc:sldMkLst>
        <pc:spChg chg="mod ord">
          <ac:chgData name="Mady Nachtman" userId="ceb07373-794d-49b9-b226-32407fbd7d61" providerId="ADAL" clId="{74A22EFB-9ED2-4727-A4CF-B968A352126D}" dt="2022-05-11T16:06:17.411" v="676" actId="207"/>
          <ac:spMkLst>
            <pc:docMk/>
            <pc:sldMk cId="1584074332" sldId="312"/>
            <ac:spMk id="4" creationId="{195B5A85-D782-F04C-8B70-8EC526ED66CD}"/>
          </ac:spMkLst>
        </pc:spChg>
        <pc:picChg chg="mod ord">
          <ac:chgData name="Mady Nachtman" userId="ceb07373-794d-49b9-b226-32407fbd7d61" providerId="ADAL" clId="{74A22EFB-9ED2-4727-A4CF-B968A352126D}" dt="2022-05-11T16:06:51.647" v="681" actId="1076"/>
          <ac:picMkLst>
            <pc:docMk/>
            <pc:sldMk cId="1584074332" sldId="312"/>
            <ac:picMk id="2" creationId="{CAC9812D-2759-4BDF-AD9A-25D2A4967779}"/>
          </ac:picMkLst>
        </pc:picChg>
      </pc:sldChg>
      <pc:sldChg chg="modSp add mod">
        <pc:chgData name="Mady Nachtman" userId="ceb07373-794d-49b9-b226-32407fbd7d61" providerId="ADAL" clId="{74A22EFB-9ED2-4727-A4CF-B968A352126D}" dt="2022-05-11T16:07:15.640" v="685" actId="1076"/>
        <pc:sldMkLst>
          <pc:docMk/>
          <pc:sldMk cId="3744344518" sldId="313"/>
        </pc:sldMkLst>
        <pc:spChg chg="mod">
          <ac:chgData name="Mady Nachtman" userId="ceb07373-794d-49b9-b226-32407fbd7d61" providerId="ADAL" clId="{74A22EFB-9ED2-4727-A4CF-B968A352126D}" dt="2022-05-11T16:07:15.640" v="685" actId="1076"/>
          <ac:spMkLst>
            <pc:docMk/>
            <pc:sldMk cId="3744344518" sldId="313"/>
            <ac:spMk id="4" creationId="{195B5A85-D782-F04C-8B70-8EC526ED66CD}"/>
          </ac:spMkLst>
        </pc:spChg>
      </pc:sldChg>
      <pc:sldChg chg="modSp add mod">
        <pc:chgData name="Mady Nachtman" userId="ceb07373-794d-49b9-b226-32407fbd7d61" providerId="ADAL" clId="{74A22EFB-9ED2-4727-A4CF-B968A352126D}" dt="2022-05-11T16:07:53.316" v="698" actId="207"/>
        <pc:sldMkLst>
          <pc:docMk/>
          <pc:sldMk cId="1638029593" sldId="314"/>
        </pc:sldMkLst>
        <pc:spChg chg="mod">
          <ac:chgData name="Mady Nachtman" userId="ceb07373-794d-49b9-b226-32407fbd7d61" providerId="ADAL" clId="{74A22EFB-9ED2-4727-A4CF-B968A352126D}" dt="2022-05-11T16:07:48.907" v="697" actId="1076"/>
          <ac:spMkLst>
            <pc:docMk/>
            <pc:sldMk cId="1638029593" sldId="314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07:53.316" v="698" actId="207"/>
          <ac:spMkLst>
            <pc:docMk/>
            <pc:sldMk cId="1638029593" sldId="314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08:45.835" v="708" actId="1076"/>
        <pc:sldMkLst>
          <pc:docMk/>
          <pc:sldMk cId="895064374" sldId="315"/>
        </pc:sldMkLst>
        <pc:spChg chg="mod">
          <ac:chgData name="Mady Nachtman" userId="ceb07373-794d-49b9-b226-32407fbd7d61" providerId="ADAL" clId="{74A22EFB-9ED2-4727-A4CF-B968A352126D}" dt="2022-05-11T16:08:35.220" v="706" actId="1076"/>
          <ac:spMkLst>
            <pc:docMk/>
            <pc:sldMk cId="895064374" sldId="315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08:45.835" v="708" actId="1076"/>
          <ac:spMkLst>
            <pc:docMk/>
            <pc:sldMk cId="895064374" sldId="315"/>
            <ac:spMk id="5" creationId="{B0CAE73A-2C11-C746-965F-B3817230DEB9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6:10:01.802" v="723" actId="1076"/>
        <pc:sldMkLst>
          <pc:docMk/>
          <pc:sldMk cId="4113150602" sldId="316"/>
        </pc:sldMkLst>
        <pc:spChg chg="mod">
          <ac:chgData name="Mady Nachtman" userId="ceb07373-794d-49b9-b226-32407fbd7d61" providerId="ADAL" clId="{74A22EFB-9ED2-4727-A4CF-B968A352126D}" dt="2022-05-11T16:10:01.802" v="723" actId="1076"/>
          <ac:spMkLst>
            <pc:docMk/>
            <pc:sldMk cId="4113150602" sldId="316"/>
            <ac:spMk id="3" creationId="{1FED8AF8-D7AC-4E91-B02E-78A926F7FB20}"/>
          </ac:spMkLst>
        </pc:spChg>
        <pc:spChg chg="mod ord">
          <ac:chgData name="Mady Nachtman" userId="ceb07373-794d-49b9-b226-32407fbd7d61" providerId="ADAL" clId="{74A22EFB-9ED2-4727-A4CF-B968A352126D}" dt="2022-05-11T16:09:54.579" v="722" actId="1076"/>
          <ac:spMkLst>
            <pc:docMk/>
            <pc:sldMk cId="4113150602" sldId="316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09:47.257" v="721" actId="1076"/>
          <ac:spMkLst>
            <pc:docMk/>
            <pc:sldMk cId="4113150602" sldId="316"/>
            <ac:spMk id="5" creationId="{B0CAE73A-2C11-C746-965F-B3817230DEB9}"/>
          </ac:spMkLst>
        </pc:spChg>
        <pc:spChg chg="add del mod ord">
          <ac:chgData name="Mady Nachtman" userId="ceb07373-794d-49b9-b226-32407fbd7d61" providerId="ADAL" clId="{74A22EFB-9ED2-4727-A4CF-B968A352126D}" dt="2022-05-11T16:09:14.145" v="712" actId="478"/>
          <ac:spMkLst>
            <pc:docMk/>
            <pc:sldMk cId="4113150602" sldId="316"/>
            <ac:spMk id="6" creationId="{7DDC7719-F5C6-779C-0AA9-ABA6C936F2A0}"/>
          </ac:spMkLst>
        </pc:spChg>
        <pc:picChg chg="mod">
          <ac:chgData name="Mady Nachtman" userId="ceb07373-794d-49b9-b226-32407fbd7d61" providerId="ADAL" clId="{74A22EFB-9ED2-4727-A4CF-B968A352126D}" dt="2022-05-11T16:09:06.319" v="710" actId="1076"/>
          <ac:picMkLst>
            <pc:docMk/>
            <pc:sldMk cId="4113150602" sldId="316"/>
            <ac:picMk id="2" creationId="{65D3A2F1-A674-4BA1-AE4F-2DF4146547F2}"/>
          </ac:picMkLst>
        </pc:picChg>
      </pc:sldChg>
      <pc:sldChg chg="addSp delSp modSp add mod modClrScheme chgLayout">
        <pc:chgData name="Mady Nachtman" userId="ceb07373-794d-49b9-b226-32407fbd7d61" providerId="ADAL" clId="{74A22EFB-9ED2-4727-A4CF-B968A352126D}" dt="2022-05-11T16:17:26.254" v="816" actId="2711"/>
        <pc:sldMkLst>
          <pc:docMk/>
          <pc:sldMk cId="1035909158" sldId="317"/>
        </pc:sldMkLst>
        <pc:spChg chg="mod ord">
          <ac:chgData name="Mady Nachtman" userId="ceb07373-794d-49b9-b226-32407fbd7d61" providerId="ADAL" clId="{74A22EFB-9ED2-4727-A4CF-B968A352126D}" dt="2022-05-11T16:16:54.305" v="811" actId="1076"/>
          <ac:spMkLst>
            <pc:docMk/>
            <pc:sldMk cId="1035909158" sldId="317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15:46.801" v="799" actId="1076"/>
          <ac:spMkLst>
            <pc:docMk/>
            <pc:sldMk cId="1035909158" sldId="317"/>
            <ac:spMk id="5" creationId="{5CB432BB-11C1-442A-84DC-AC9D0B5B4083}"/>
          </ac:spMkLst>
        </pc:spChg>
        <pc:spChg chg="mod">
          <ac:chgData name="Mady Nachtman" userId="ceb07373-794d-49b9-b226-32407fbd7d61" providerId="ADAL" clId="{74A22EFB-9ED2-4727-A4CF-B968A352126D}" dt="2022-05-11T16:17:26.254" v="816" actId="2711"/>
          <ac:spMkLst>
            <pc:docMk/>
            <pc:sldMk cId="1035909158" sldId="317"/>
            <ac:spMk id="7" creationId="{4138FEDC-CF35-4B82-AB1A-0F6E51758FDC}"/>
          </ac:spMkLst>
        </pc:spChg>
        <pc:spChg chg="mod">
          <ac:chgData name="Mady Nachtman" userId="ceb07373-794d-49b9-b226-32407fbd7d61" providerId="ADAL" clId="{74A22EFB-9ED2-4727-A4CF-B968A352126D}" dt="2022-05-11T16:17:09.007" v="814" actId="1076"/>
          <ac:spMkLst>
            <pc:docMk/>
            <pc:sldMk cId="1035909158" sldId="317"/>
            <ac:spMk id="8" creationId="{97BF0ACA-935E-4BD5-938A-A91A07CDB5DD}"/>
          </ac:spMkLst>
        </pc:spChg>
        <pc:spChg chg="add del mod ord">
          <ac:chgData name="Mady Nachtman" userId="ceb07373-794d-49b9-b226-32407fbd7d61" providerId="ADAL" clId="{74A22EFB-9ED2-4727-A4CF-B968A352126D}" dt="2022-05-11T16:11:17.828" v="725" actId="478"/>
          <ac:spMkLst>
            <pc:docMk/>
            <pc:sldMk cId="1035909158" sldId="317"/>
            <ac:spMk id="9" creationId="{3B0780B7-1E53-4DE3-F8D2-8948110AEB52}"/>
          </ac:spMkLst>
        </pc:spChg>
        <pc:spChg chg="add del mod ord">
          <ac:chgData name="Mady Nachtman" userId="ceb07373-794d-49b9-b226-32407fbd7d61" providerId="ADAL" clId="{74A22EFB-9ED2-4727-A4CF-B968A352126D}" dt="2022-05-11T16:14:56.235" v="783" actId="700"/>
          <ac:spMkLst>
            <pc:docMk/>
            <pc:sldMk cId="1035909158" sldId="317"/>
            <ac:spMk id="10" creationId="{A68FE5F0-4E04-76E5-5951-31CF557FB3A8}"/>
          </ac:spMkLst>
        </pc:spChg>
        <pc:spChg chg="add del mod ord">
          <ac:chgData name="Mady Nachtman" userId="ceb07373-794d-49b9-b226-32407fbd7d61" providerId="ADAL" clId="{74A22EFB-9ED2-4727-A4CF-B968A352126D}" dt="2022-05-11T16:14:56.235" v="783" actId="700"/>
          <ac:spMkLst>
            <pc:docMk/>
            <pc:sldMk cId="1035909158" sldId="317"/>
            <ac:spMk id="11" creationId="{D076CC57-E951-1167-A5C7-2B8AFFDE573C}"/>
          </ac:spMkLst>
        </pc:spChg>
        <pc:picChg chg="mod ord">
          <ac:chgData name="Mady Nachtman" userId="ceb07373-794d-49b9-b226-32407fbd7d61" providerId="ADAL" clId="{74A22EFB-9ED2-4727-A4CF-B968A352126D}" dt="2022-05-11T16:15:53.765" v="802" actId="1076"/>
          <ac:picMkLst>
            <pc:docMk/>
            <pc:sldMk cId="1035909158" sldId="317"/>
            <ac:picMk id="2" creationId="{EDB3AE6D-CE0A-4DE0-B16B-79AB9A506E87}"/>
          </ac:picMkLst>
        </pc:picChg>
        <pc:picChg chg="mod">
          <ac:chgData name="Mady Nachtman" userId="ceb07373-794d-49b9-b226-32407fbd7d61" providerId="ADAL" clId="{74A22EFB-9ED2-4727-A4CF-B968A352126D}" dt="2022-05-11T16:17:05.360" v="813" actId="1076"/>
          <ac:picMkLst>
            <pc:docMk/>
            <pc:sldMk cId="1035909158" sldId="317"/>
            <ac:picMk id="3" creationId="{4DC1F82D-A1B5-4828-80D3-A26BBD4CFA22}"/>
          </ac:picMkLst>
        </pc:picChg>
        <pc:picChg chg="mod">
          <ac:chgData name="Mady Nachtman" userId="ceb07373-794d-49b9-b226-32407fbd7d61" providerId="ADAL" clId="{74A22EFB-9ED2-4727-A4CF-B968A352126D}" dt="2022-05-11T16:17:01.540" v="812" actId="1076"/>
          <ac:picMkLst>
            <pc:docMk/>
            <pc:sldMk cId="1035909158" sldId="317"/>
            <ac:picMk id="6" creationId="{81E8F516-C88B-4AC5-98C8-0DBF7E646E43}"/>
          </ac:picMkLst>
        </pc:picChg>
      </pc:sldChg>
      <pc:sldChg chg="addSp delSp modSp add mod modClrScheme chgLayout">
        <pc:chgData name="Mady Nachtman" userId="ceb07373-794d-49b9-b226-32407fbd7d61" providerId="ADAL" clId="{74A22EFB-9ED2-4727-A4CF-B968A352126D}" dt="2022-05-11T16:18:11.015" v="833" actId="478"/>
        <pc:sldMkLst>
          <pc:docMk/>
          <pc:sldMk cId="647910416" sldId="318"/>
        </pc:sldMkLst>
        <pc:spChg chg="mod ord">
          <ac:chgData name="Mady Nachtman" userId="ceb07373-794d-49b9-b226-32407fbd7d61" providerId="ADAL" clId="{74A22EFB-9ED2-4727-A4CF-B968A352126D}" dt="2022-05-11T16:18:04.252" v="831" actId="207"/>
          <ac:spMkLst>
            <pc:docMk/>
            <pc:sldMk cId="647910416" sldId="318"/>
            <ac:spMk id="3" creationId="{AD133610-7E64-4AD2-9A4C-2D8B5C45CEC5}"/>
          </ac:spMkLst>
        </pc:spChg>
        <pc:spChg chg="add del mod ord">
          <ac:chgData name="Mady Nachtman" userId="ceb07373-794d-49b9-b226-32407fbd7d61" providerId="ADAL" clId="{74A22EFB-9ED2-4727-A4CF-B968A352126D}" dt="2022-05-11T16:18:11.015" v="833" actId="478"/>
          <ac:spMkLst>
            <pc:docMk/>
            <pc:sldMk cId="647910416" sldId="318"/>
            <ac:spMk id="4" creationId="{C74493FF-DA9A-032F-DD60-7E14771B5E06}"/>
          </ac:spMkLst>
        </pc:spChg>
        <pc:picChg chg="mod ord">
          <ac:chgData name="Mady Nachtman" userId="ceb07373-794d-49b9-b226-32407fbd7d61" providerId="ADAL" clId="{74A22EFB-9ED2-4727-A4CF-B968A352126D}" dt="2022-05-11T16:18:07.803" v="832" actId="14100"/>
          <ac:picMkLst>
            <pc:docMk/>
            <pc:sldMk cId="647910416" sldId="318"/>
            <ac:picMk id="2" creationId="{33967C89-43F9-4D78-A186-D20C206D1EA3}"/>
          </ac:picMkLst>
        </pc:picChg>
      </pc:sldChg>
      <pc:sldChg chg="modSp add mod modClrScheme chgLayout">
        <pc:chgData name="Mady Nachtman" userId="ceb07373-794d-49b9-b226-32407fbd7d61" providerId="ADAL" clId="{74A22EFB-9ED2-4727-A4CF-B968A352126D}" dt="2022-05-11T16:19:16.446" v="845" actId="207"/>
        <pc:sldMkLst>
          <pc:docMk/>
          <pc:sldMk cId="277118359" sldId="319"/>
        </pc:sldMkLst>
        <pc:spChg chg="mod ord">
          <ac:chgData name="Mady Nachtman" userId="ceb07373-794d-49b9-b226-32407fbd7d61" providerId="ADAL" clId="{74A22EFB-9ED2-4727-A4CF-B968A352126D}" dt="2022-05-11T16:18:47.431" v="840" actId="207"/>
          <ac:spMkLst>
            <pc:docMk/>
            <pc:sldMk cId="277118359" sldId="319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19:16.446" v="845" actId="207"/>
          <ac:spMkLst>
            <pc:docMk/>
            <pc:sldMk cId="277118359" sldId="319"/>
            <ac:spMk id="5" creationId="{B0CAE73A-2C11-C746-965F-B3817230DEB9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6:21:17.866" v="872" actId="207"/>
        <pc:sldMkLst>
          <pc:docMk/>
          <pc:sldMk cId="628139027" sldId="320"/>
        </pc:sldMkLst>
        <pc:spChg chg="mod ord">
          <ac:chgData name="Mady Nachtman" userId="ceb07373-794d-49b9-b226-32407fbd7d61" providerId="ADAL" clId="{74A22EFB-9ED2-4727-A4CF-B968A352126D}" dt="2022-05-11T16:20:59.763" v="867" actId="207"/>
          <ac:spMkLst>
            <pc:docMk/>
            <pc:sldMk cId="628139027" sldId="320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21:17.866" v="872" actId="207"/>
          <ac:spMkLst>
            <pc:docMk/>
            <pc:sldMk cId="628139027" sldId="320"/>
            <ac:spMk id="5" creationId="{B0CAE73A-2C11-C746-965F-B3817230DEB9}"/>
          </ac:spMkLst>
        </pc:spChg>
        <pc:picChg chg="mod">
          <ac:chgData name="Mady Nachtman" userId="ceb07373-794d-49b9-b226-32407fbd7d61" providerId="ADAL" clId="{74A22EFB-9ED2-4727-A4CF-B968A352126D}" dt="2022-05-11T16:21:05.406" v="869" actId="1076"/>
          <ac:picMkLst>
            <pc:docMk/>
            <pc:sldMk cId="628139027" sldId="320"/>
            <ac:picMk id="2" creationId="{1D277C51-BB25-4455-AAAC-846D245DBC19}"/>
          </ac:picMkLst>
        </pc:picChg>
      </pc:sldChg>
      <pc:sldChg chg="modSp add mod modClrScheme chgLayout">
        <pc:chgData name="Mady Nachtman" userId="ceb07373-794d-49b9-b226-32407fbd7d61" providerId="ADAL" clId="{74A22EFB-9ED2-4727-A4CF-B968A352126D}" dt="2022-05-11T16:22:22.123" v="882" actId="207"/>
        <pc:sldMkLst>
          <pc:docMk/>
          <pc:sldMk cId="3229586161" sldId="321"/>
        </pc:sldMkLst>
        <pc:spChg chg="mod ord">
          <ac:chgData name="Mady Nachtman" userId="ceb07373-794d-49b9-b226-32407fbd7d61" providerId="ADAL" clId="{74A22EFB-9ED2-4727-A4CF-B968A352126D}" dt="2022-05-11T16:22:12.713" v="879" actId="207"/>
          <ac:spMkLst>
            <pc:docMk/>
            <pc:sldMk cId="3229586161" sldId="321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22:22.123" v="882" actId="207"/>
          <ac:spMkLst>
            <pc:docMk/>
            <pc:sldMk cId="3229586161" sldId="321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30:29.242" v="896" actId="1076"/>
        <pc:sldMkLst>
          <pc:docMk/>
          <pc:sldMk cId="4060506357" sldId="322"/>
        </pc:sldMkLst>
        <pc:spChg chg="mod">
          <ac:chgData name="Mady Nachtman" userId="ceb07373-794d-49b9-b226-32407fbd7d61" providerId="ADAL" clId="{74A22EFB-9ED2-4727-A4CF-B968A352126D}" dt="2022-05-11T16:30:18.202" v="893" actId="1076"/>
          <ac:spMkLst>
            <pc:docMk/>
            <pc:sldMk cId="4060506357" sldId="322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30:29.242" v="896" actId="1076"/>
          <ac:spMkLst>
            <pc:docMk/>
            <pc:sldMk cId="4060506357" sldId="322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30:58.622" v="908" actId="1076"/>
        <pc:sldMkLst>
          <pc:docMk/>
          <pc:sldMk cId="2897276337" sldId="323"/>
        </pc:sldMkLst>
        <pc:spChg chg="mod">
          <ac:chgData name="Mady Nachtman" userId="ceb07373-794d-49b9-b226-32407fbd7d61" providerId="ADAL" clId="{74A22EFB-9ED2-4727-A4CF-B968A352126D}" dt="2022-05-11T16:30:45.165" v="904" actId="2711"/>
          <ac:spMkLst>
            <pc:docMk/>
            <pc:sldMk cId="2897276337" sldId="323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30:58.622" v="908" actId="1076"/>
          <ac:spMkLst>
            <pc:docMk/>
            <pc:sldMk cId="2897276337" sldId="323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32:32.257" v="914" actId="1076"/>
        <pc:sldMkLst>
          <pc:docMk/>
          <pc:sldMk cId="2361228717" sldId="324"/>
        </pc:sldMkLst>
        <pc:spChg chg="mod">
          <ac:chgData name="Mady Nachtman" userId="ceb07373-794d-49b9-b226-32407fbd7d61" providerId="ADAL" clId="{74A22EFB-9ED2-4727-A4CF-B968A352126D}" dt="2022-05-11T16:32:32.257" v="914" actId="1076"/>
          <ac:spMkLst>
            <pc:docMk/>
            <pc:sldMk cId="2361228717" sldId="324"/>
            <ac:spMk id="4" creationId="{195B5A85-D782-F04C-8B70-8EC526ED66CD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6:33:56.644" v="929" actId="1076"/>
        <pc:sldMkLst>
          <pc:docMk/>
          <pc:sldMk cId="3941923670" sldId="325"/>
        </pc:sldMkLst>
        <pc:spChg chg="mod ord">
          <ac:chgData name="Mady Nachtman" userId="ceb07373-794d-49b9-b226-32407fbd7d61" providerId="ADAL" clId="{74A22EFB-9ED2-4727-A4CF-B968A352126D}" dt="2022-05-11T16:33:37.710" v="923" actId="1076"/>
          <ac:spMkLst>
            <pc:docMk/>
            <pc:sldMk cId="3941923670" sldId="325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33:56.644" v="929" actId="1076"/>
          <ac:spMkLst>
            <pc:docMk/>
            <pc:sldMk cId="3941923670" sldId="325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34:33.941" v="937" actId="2711"/>
        <pc:sldMkLst>
          <pc:docMk/>
          <pc:sldMk cId="879486326" sldId="326"/>
        </pc:sldMkLst>
        <pc:spChg chg="mod">
          <ac:chgData name="Mady Nachtman" userId="ceb07373-794d-49b9-b226-32407fbd7d61" providerId="ADAL" clId="{74A22EFB-9ED2-4727-A4CF-B968A352126D}" dt="2022-05-11T16:34:29.067" v="935" actId="207"/>
          <ac:spMkLst>
            <pc:docMk/>
            <pc:sldMk cId="879486326" sldId="326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34:33.941" v="937" actId="2711"/>
          <ac:spMkLst>
            <pc:docMk/>
            <pc:sldMk cId="879486326" sldId="326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35:10.315" v="945" actId="207"/>
        <pc:sldMkLst>
          <pc:docMk/>
          <pc:sldMk cId="3416733379" sldId="327"/>
        </pc:sldMkLst>
        <pc:spChg chg="mod">
          <ac:chgData name="Mady Nachtman" userId="ceb07373-794d-49b9-b226-32407fbd7d61" providerId="ADAL" clId="{74A22EFB-9ED2-4727-A4CF-B968A352126D}" dt="2022-05-11T16:35:00.096" v="941" actId="1076"/>
          <ac:spMkLst>
            <pc:docMk/>
            <pc:sldMk cId="3416733379" sldId="327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35:10.315" v="945" actId="207"/>
          <ac:spMkLst>
            <pc:docMk/>
            <pc:sldMk cId="3416733379" sldId="327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35:45.933" v="951" actId="1076"/>
        <pc:sldMkLst>
          <pc:docMk/>
          <pc:sldMk cId="2455976" sldId="328"/>
        </pc:sldMkLst>
        <pc:spChg chg="mod">
          <ac:chgData name="Mady Nachtman" userId="ceb07373-794d-49b9-b226-32407fbd7d61" providerId="ADAL" clId="{74A22EFB-9ED2-4727-A4CF-B968A352126D}" dt="2022-05-11T16:35:45.933" v="951" actId="1076"/>
          <ac:spMkLst>
            <pc:docMk/>
            <pc:sldMk cId="2455976" sldId="328"/>
            <ac:spMk id="2" creationId="{71021704-D375-4038-9260-47DD0E0CA304}"/>
          </ac:spMkLst>
        </pc:spChg>
      </pc:sldChg>
      <pc:sldChg chg="modSp add mod">
        <pc:chgData name="Mady Nachtman" userId="ceb07373-794d-49b9-b226-32407fbd7d61" providerId="ADAL" clId="{74A22EFB-9ED2-4727-A4CF-B968A352126D}" dt="2022-05-11T16:36:36.813" v="964" actId="1076"/>
        <pc:sldMkLst>
          <pc:docMk/>
          <pc:sldMk cId="3401197541" sldId="329"/>
        </pc:sldMkLst>
        <pc:spChg chg="mod">
          <ac:chgData name="Mady Nachtman" userId="ceb07373-794d-49b9-b226-32407fbd7d61" providerId="ADAL" clId="{74A22EFB-9ED2-4727-A4CF-B968A352126D}" dt="2022-05-11T16:36:34.625" v="963" actId="1076"/>
          <ac:spMkLst>
            <pc:docMk/>
            <pc:sldMk cId="3401197541" sldId="329"/>
            <ac:spMk id="4" creationId="{195B5A85-D782-F04C-8B70-8EC526ED66CD}"/>
          </ac:spMkLst>
        </pc:spChg>
        <pc:spChg chg="mod">
          <ac:chgData name="Mady Nachtman" userId="ceb07373-794d-49b9-b226-32407fbd7d61" providerId="ADAL" clId="{74A22EFB-9ED2-4727-A4CF-B968A352126D}" dt="2022-05-11T16:36:36.813" v="964" actId="1076"/>
          <ac:spMkLst>
            <pc:docMk/>
            <pc:sldMk cId="3401197541" sldId="329"/>
            <ac:spMk id="5" creationId="{B0CAE73A-2C11-C746-965F-B3817230DEB9}"/>
          </ac:spMkLst>
        </pc:spChg>
      </pc:sldChg>
      <pc:sldChg chg="addSp delSp modSp add mod modClrScheme chgLayout">
        <pc:chgData name="Mady Nachtman" userId="ceb07373-794d-49b9-b226-32407fbd7d61" providerId="ADAL" clId="{74A22EFB-9ED2-4727-A4CF-B968A352126D}" dt="2022-05-11T16:38:34.082" v="994" actId="1076"/>
        <pc:sldMkLst>
          <pc:docMk/>
          <pc:sldMk cId="3463481106" sldId="330"/>
        </pc:sldMkLst>
        <pc:spChg chg="add del mod ord">
          <ac:chgData name="Mady Nachtman" userId="ceb07373-794d-49b9-b226-32407fbd7d61" providerId="ADAL" clId="{74A22EFB-9ED2-4727-A4CF-B968A352126D}" dt="2022-05-11T16:37:45.251" v="978" actId="478"/>
          <ac:spMkLst>
            <pc:docMk/>
            <pc:sldMk cId="3463481106" sldId="330"/>
            <ac:spMk id="3" creationId="{FD198BCB-8CE3-34AF-2642-E24CA1D7C446}"/>
          </ac:spMkLst>
        </pc:spChg>
        <pc:spChg chg="mod ord">
          <ac:chgData name="Mady Nachtman" userId="ceb07373-794d-49b9-b226-32407fbd7d61" providerId="ADAL" clId="{74A22EFB-9ED2-4727-A4CF-B968A352126D}" dt="2022-05-11T16:37:21.020" v="973" actId="207"/>
          <ac:spMkLst>
            <pc:docMk/>
            <pc:sldMk cId="3463481106" sldId="330"/>
            <ac:spMk id="4" creationId="{195B5A85-D782-F04C-8B70-8EC526ED66CD}"/>
          </ac:spMkLst>
        </pc:spChg>
        <pc:spChg chg="mod ord">
          <ac:chgData name="Mady Nachtman" userId="ceb07373-794d-49b9-b226-32407fbd7d61" providerId="ADAL" clId="{74A22EFB-9ED2-4727-A4CF-B968A352126D}" dt="2022-05-11T16:38:34.082" v="994" actId="1076"/>
          <ac:spMkLst>
            <pc:docMk/>
            <pc:sldMk cId="3463481106" sldId="330"/>
            <ac:spMk id="5" creationId="{B0CAE73A-2C11-C746-965F-B3817230DEB9}"/>
          </ac:spMkLst>
        </pc:spChg>
        <pc:picChg chg="mod">
          <ac:chgData name="Mady Nachtman" userId="ceb07373-794d-49b9-b226-32407fbd7d61" providerId="ADAL" clId="{74A22EFB-9ED2-4727-A4CF-B968A352126D}" dt="2022-05-11T16:38:07.559" v="987" actId="1076"/>
          <ac:picMkLst>
            <pc:docMk/>
            <pc:sldMk cId="3463481106" sldId="330"/>
            <ac:picMk id="2" creationId="{75DD3139-C34A-44EB-B476-2E0C029A7619}"/>
          </ac:picMkLst>
        </pc:picChg>
      </pc:sldChg>
      <pc:sldChg chg="modSp add mod">
        <pc:chgData name="Mady Nachtman" userId="ceb07373-794d-49b9-b226-32407fbd7d61" providerId="ADAL" clId="{74A22EFB-9ED2-4727-A4CF-B968A352126D}" dt="2022-05-11T16:38:59.350" v="998" actId="1076"/>
        <pc:sldMkLst>
          <pc:docMk/>
          <pc:sldMk cId="4075543247" sldId="331"/>
        </pc:sldMkLst>
        <pc:spChg chg="mod">
          <ac:chgData name="Mady Nachtman" userId="ceb07373-794d-49b9-b226-32407fbd7d61" providerId="ADAL" clId="{74A22EFB-9ED2-4727-A4CF-B968A352126D}" dt="2022-05-11T16:38:59.350" v="998" actId="1076"/>
          <ac:spMkLst>
            <pc:docMk/>
            <pc:sldMk cId="4075543247" sldId="331"/>
            <ac:spMk id="5" creationId="{B0CAE73A-2C11-C746-965F-B3817230DEB9}"/>
          </ac:spMkLst>
        </pc:spChg>
      </pc:sldChg>
      <pc:sldChg chg="modSp add mod">
        <pc:chgData name="Mady Nachtman" userId="ceb07373-794d-49b9-b226-32407fbd7d61" providerId="ADAL" clId="{74A22EFB-9ED2-4727-A4CF-B968A352126D}" dt="2022-05-11T16:39:25.364" v="1006" actId="2711"/>
        <pc:sldMkLst>
          <pc:docMk/>
          <pc:sldMk cId="2525666105" sldId="332"/>
        </pc:sldMkLst>
        <pc:spChg chg="mod">
          <ac:chgData name="Mady Nachtman" userId="ceb07373-794d-49b9-b226-32407fbd7d61" providerId="ADAL" clId="{74A22EFB-9ED2-4727-A4CF-B968A352126D}" dt="2022-05-11T16:39:14.766" v="1002" actId="207"/>
          <ac:spMkLst>
            <pc:docMk/>
            <pc:sldMk cId="2525666105" sldId="332"/>
            <ac:spMk id="2" creationId="{71021704-D375-4038-9260-47DD0E0CA304}"/>
          </ac:spMkLst>
        </pc:spChg>
        <pc:spChg chg="mod">
          <ac:chgData name="Mady Nachtman" userId="ceb07373-794d-49b9-b226-32407fbd7d61" providerId="ADAL" clId="{74A22EFB-9ED2-4727-A4CF-B968A352126D}" dt="2022-05-11T16:39:25.364" v="1006" actId="2711"/>
          <ac:spMkLst>
            <pc:docMk/>
            <pc:sldMk cId="2525666105" sldId="332"/>
            <ac:spMk id="3" creationId="{92C2B6FB-3A15-40FF-8476-B3AD084F56B6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7:48:30.044" v="1068" actId="1076"/>
        <pc:sldMkLst>
          <pc:docMk/>
          <pc:sldMk cId="4093369206" sldId="333"/>
        </pc:sldMkLst>
        <pc:spChg chg="mod ord">
          <ac:chgData name="Mady Nachtman" userId="ceb07373-794d-49b9-b226-32407fbd7d61" providerId="ADAL" clId="{74A22EFB-9ED2-4727-A4CF-B968A352126D}" dt="2022-05-11T17:48:30.044" v="1068" actId="1076"/>
          <ac:spMkLst>
            <pc:docMk/>
            <pc:sldMk cId="4093369206" sldId="333"/>
            <ac:spMk id="2" creationId="{8DC574AE-8FFD-4447-A1C2-B866D17E07D7}"/>
          </ac:spMkLst>
        </pc:spChg>
      </pc:sldChg>
      <pc:sldChg chg="modSp add mod modClrScheme chgLayout">
        <pc:chgData name="Mady Nachtman" userId="ceb07373-794d-49b9-b226-32407fbd7d61" providerId="ADAL" clId="{74A22EFB-9ED2-4727-A4CF-B968A352126D}" dt="2022-05-11T16:44:10.812" v="1067" actId="1076"/>
        <pc:sldMkLst>
          <pc:docMk/>
          <pc:sldMk cId="528189941" sldId="334"/>
        </pc:sldMkLst>
        <pc:spChg chg="mod ord">
          <ac:chgData name="Mady Nachtman" userId="ceb07373-794d-49b9-b226-32407fbd7d61" providerId="ADAL" clId="{74A22EFB-9ED2-4727-A4CF-B968A352126D}" dt="2022-05-11T16:44:10.812" v="1067" actId="1076"/>
          <ac:spMkLst>
            <pc:docMk/>
            <pc:sldMk cId="528189941" sldId="334"/>
            <ac:spMk id="2" creationId="{8DC574AE-8FFD-4447-A1C2-B866D17E07D7}"/>
          </ac:spMkLst>
        </pc:spChg>
      </pc:sldChg>
      <pc:sldMasterChg chg="add del addSldLayout delSldLayout">
        <pc:chgData name="Mady Nachtman" userId="ceb07373-794d-49b9-b226-32407fbd7d61" providerId="ADAL" clId="{74A22EFB-9ED2-4727-A4CF-B968A352126D}" dt="2022-05-11T15:25:52.787" v="219" actId="700"/>
        <pc:sldMasterMkLst>
          <pc:docMk/>
          <pc:sldMasterMk cId="4123066142" sldId="2147483648"/>
        </pc:sldMasterMkLst>
        <pc:sldLayoutChg chg="add del">
          <pc:chgData name="Mady Nachtman" userId="ceb07373-794d-49b9-b226-32407fbd7d61" providerId="ADAL" clId="{74A22EFB-9ED2-4727-A4CF-B968A352126D}" dt="2022-05-11T15:25:52.787" v="219" actId="700"/>
          <pc:sldLayoutMkLst>
            <pc:docMk/>
            <pc:sldMasterMk cId="4123066142" sldId="2147483648"/>
            <pc:sldLayoutMk cId="1676488708" sldId="2147483649"/>
          </pc:sldLayoutMkLst>
        </pc:sldLayoutChg>
        <pc:sldLayoutChg chg="add del">
          <pc:chgData name="Mady Nachtman" userId="ceb07373-794d-49b9-b226-32407fbd7d61" providerId="ADAL" clId="{74A22EFB-9ED2-4727-A4CF-B968A352126D}" dt="2022-05-11T15:25:52.787" v="219" actId="700"/>
          <pc:sldLayoutMkLst>
            <pc:docMk/>
            <pc:sldMasterMk cId="4123066142" sldId="2147483648"/>
            <pc:sldLayoutMk cId="2565842020" sldId="2147483650"/>
          </pc:sldLayoutMkLst>
        </pc:sldLayoutChg>
      </pc:sldMasterChg>
      <pc:sldMasterChg chg="addSldLayout">
        <pc:chgData name="Mady Nachtman" userId="ceb07373-794d-49b9-b226-32407fbd7d61" providerId="ADAL" clId="{74A22EFB-9ED2-4727-A4CF-B968A352126D}" dt="2022-05-11T15:28:10.479" v="236" actId="27028"/>
        <pc:sldMasterMkLst>
          <pc:docMk/>
          <pc:sldMasterMk cId="1369382100" sldId="2147483665"/>
        </pc:sldMasterMkLst>
        <pc:sldLayoutChg chg="add replId">
          <pc:chgData name="Mady Nachtman" userId="ceb07373-794d-49b9-b226-32407fbd7d61" providerId="ADAL" clId="{74A22EFB-9ED2-4727-A4CF-B968A352126D}" dt="2022-05-11T15:28:10.479" v="236" actId="27028"/>
          <pc:sldLayoutMkLst>
            <pc:docMk/>
            <pc:sldMasterMk cId="1369382100" sldId="2147483665"/>
            <pc:sldLayoutMk cId="1764299402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AAE59AB-C2B9-CC45-A032-2A630D4C97E5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3ADB96A-47EA-9647-B8D2-8903D91E3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3152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6304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9456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2608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65760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lihc.org/sites/default/files/AG-2021/02-15_Best-Practices-Tips-for-Advocacy-and-Lobbying.pdf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over what the Harkin Institute does, Senator's Harkin bio (brief)</a:t>
            </a:r>
          </a:p>
          <a:p>
            <a:endParaRPr lang="en-US"/>
          </a:p>
          <a:p>
            <a:r>
              <a:rPr lang="en-US"/>
              <a:t>- Founded in 2013, currently at Drake.</a:t>
            </a:r>
          </a:p>
          <a:p>
            <a:r>
              <a:rPr lang="en-US"/>
              <a:t>- Student-centric policy research, events, </a:t>
            </a:r>
            <a:r>
              <a:rPr lang="en-US" err="1"/>
              <a:t>etc</a:t>
            </a:r>
            <a:r>
              <a:rPr lang="en-US"/>
              <a:t>, etc.</a:t>
            </a:r>
          </a:p>
          <a:p>
            <a:r>
              <a:rPr lang="en-US"/>
              <a:t>- Focus on congressional career of Senator Harkin, hit main points (ADA, farm bills, and child labor).</a:t>
            </a:r>
          </a:p>
          <a:p>
            <a:r>
              <a:rPr lang="en-US"/>
              <a:t>- Talk about yourself and your background in Harkin's office, political career.</a:t>
            </a:r>
          </a:p>
          <a:p>
            <a:r>
              <a:rPr lang="en-US"/>
              <a:t>- Transition that into your experiences with PACs in and out of D.C.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https://nlihc.org/sites/default/files/AG-2021/02-15_Best-Practices-Tips-for-Advocacy-and-Lobbying.pdf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https://nlihc.org/sites/default/files/AG-2021/02-15_Best-Practices-Tips-for-Advocacy-and-Lobbying.pdf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Healthcare and veterans' I.e.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7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https://fiscalnote.com/blog/getting-a-seat-at-the-table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https://www.acc.com/sites/default/files/resources/vl/membersonly/ProgramMaterial/19982_1.pdf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3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https://www.acc.com/sites/default/files/resources/vl/membersonly/ProgramMaterial/19982_1.pdf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https://govaffairs.unitypoint.org/wp-content/uploads/000032-10_2021-Legislative-Agenda_Web_V04-1.pdf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https://deathwithdignity.org/learn/how-to-testify-public-legislative-hearing/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From: Agricultural Consolidation Antitrust</a:t>
            </a:r>
          </a:p>
          <a:p>
            <a:r>
              <a:rPr lang="en-US" dirty="0"/>
              <a:t>Hearing Before the Committee on Agriculture, Nutrition, and Forestry, United States Senate, One Hundred Sixth Congress, First Session ... July 27, 1999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https://www.google.com/books/edition/Agricultural_Consolidation_Antitrust/I56VFKAOcxIC?hl=en&amp;gbpv=0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Skip to 27:00 and watch that testimony as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74BA-9FA9-46F2-BB4C-6F0C2800458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8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DB96A-47EA-9647-B8D2-8903D91E391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3FAF5-2DC1-4E9D-BF59-F50E4C523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701" y="-2"/>
            <a:ext cx="14643101" cy="274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9B58A-A998-40D6-A3AE-F2AFB26179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69221" y="2851239"/>
            <a:ext cx="12091959" cy="44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03B83-980D-409F-850A-3D8D48F70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295CE6-4E7D-4D74-B25D-67740D887AA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1273155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36126B-FA96-421F-8991-691741CA547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731550" cy="1187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chemeClr val="tx2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4F91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554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DCDB5A-1909-447F-AFA6-E69F7066F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7802A0-9898-4DAC-B7F4-72CAF35CB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59955"/>
            <a:ext cx="1261745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4F91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EDEDD4-FFD9-4755-9A7B-5DEB8F627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4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F64A625-8D10-47D5-ADA5-84ECDB0402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4496" y="1603822"/>
            <a:ext cx="4558504" cy="10696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solidFill>
                  <a:srgbClr val="004F91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C616E6-9101-4AA6-ADE1-85D737FE8E2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696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E283455-CCC6-41FA-94BC-7BA3C4907437}"/>
              </a:ext>
            </a:extLst>
          </p:cNvPr>
          <p:cNvSpPr txBox="1">
            <a:spLocks/>
          </p:cNvSpPr>
          <p:nvPr userDrawn="1"/>
        </p:nvSpPr>
        <p:spPr>
          <a:xfrm>
            <a:off x="51696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4F91"/>
                </a:solidFill>
              </a:rPr>
              <a:t>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D10FB6-3645-4FC4-AECC-25B3F245113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9448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E8EFBA3-6752-4D16-AC52-9665C0E1202F}"/>
              </a:ext>
            </a:extLst>
          </p:cNvPr>
          <p:cNvSpPr txBox="1">
            <a:spLocks/>
          </p:cNvSpPr>
          <p:nvPr userDrawn="1"/>
        </p:nvSpPr>
        <p:spPr>
          <a:xfrm>
            <a:off x="99448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4F9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1157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6EF29-6EB1-421F-9CCB-2E3B99DF7B5A}"/>
              </a:ext>
            </a:extLst>
          </p:cNvPr>
          <p:cNvSpPr/>
          <p:nvPr userDrawn="1"/>
        </p:nvSpPr>
        <p:spPr>
          <a:xfrm>
            <a:off x="0" y="-7554"/>
            <a:ext cx="6809014" cy="8229599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0A4E4-F105-4889-B9BA-031CE61BB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6C3762-D86F-4D4A-9350-14FF01E0E54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515620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4D01E3-DC88-43BF-83C3-3DE9EB2CA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515620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4F91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C3F8096-C22F-4CDC-A8CC-1A2C5B38C8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14457" y="0"/>
            <a:ext cx="7815943" cy="822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E35AA6-F942-4F71-A537-B971B4A1719D}"/>
              </a:ext>
            </a:extLst>
          </p:cNvPr>
          <p:cNvSpPr/>
          <p:nvPr userDrawn="1"/>
        </p:nvSpPr>
        <p:spPr>
          <a:xfrm>
            <a:off x="9512301" y="0"/>
            <a:ext cx="5118099" cy="8229600"/>
          </a:xfrm>
          <a:prstGeom prst="rect">
            <a:avLst/>
          </a:prstGeom>
          <a:solidFill>
            <a:srgbClr val="004F9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2C8B-8D37-4DF1-8466-7EF4A192F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660C-37F6-408A-A714-DFAD5E425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3848"/>
            <a:ext cx="8216900" cy="532395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F91"/>
                </a:solidFill>
                <a:latin typeface="+mn-lt"/>
              </a:defRPr>
            </a:lvl1pPr>
            <a:lvl2pPr>
              <a:defRPr sz="1100" b="0" i="0">
                <a:solidFill>
                  <a:srgbClr val="004F91"/>
                </a:solidFill>
                <a:latin typeface="+mn-lt"/>
              </a:defRPr>
            </a:lvl2pPr>
            <a:lvl3pPr>
              <a:defRPr sz="1100" b="0" i="0">
                <a:solidFill>
                  <a:srgbClr val="004F91"/>
                </a:solidFill>
                <a:latin typeface="+mn-lt"/>
              </a:defRPr>
            </a:lvl3pPr>
            <a:lvl4pPr>
              <a:defRPr sz="1100" b="0" i="0">
                <a:solidFill>
                  <a:srgbClr val="004F91"/>
                </a:solidFill>
                <a:latin typeface="+mn-lt"/>
              </a:defRPr>
            </a:lvl4pPr>
            <a:lvl5pPr>
              <a:defRPr sz="1100" b="0" i="0">
                <a:solidFill>
                  <a:srgbClr val="004F9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9DD935-F6D7-4570-9F8B-A936021EC579}"/>
              </a:ext>
            </a:extLst>
          </p:cNvPr>
          <p:cNvSpPr txBox="1">
            <a:spLocks/>
          </p:cNvSpPr>
          <p:nvPr userDrawn="1"/>
        </p:nvSpPr>
        <p:spPr>
          <a:xfrm>
            <a:off x="0" y="7555"/>
            <a:ext cx="9347200" cy="119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rgbClr val="003B5C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4F91"/>
                </a:solidFill>
              </a:rPr>
              <a:t>Headline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E3C06D-FCD3-4E91-BB12-646525F8B9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2301" y="0"/>
            <a:ext cx="4533899" cy="82296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</p:spTree>
    <p:extLst>
      <p:ext uri="{BB962C8B-B14F-4D97-AF65-F5344CB8AC3E}">
        <p14:creationId xmlns:p14="http://schemas.microsoft.com/office/powerpoint/2010/main" val="280460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E3C1FB-8065-4A59-B20D-728A0B6AD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pic>
        <p:nvPicPr>
          <p:cNvPr id="9" name="Generic-USCC-PPT_Session-pattern-insightfulblue.png" descr="Generic-USCC-PPT_Session-pattern-insightfulblue.png">
            <a:extLst>
              <a:ext uri="{FF2B5EF4-FFF2-40B4-BE49-F238E27FC236}">
                <a16:creationId xmlns:a16="http://schemas.microsoft.com/office/drawing/2014/main" id="{AC38473C-9AAA-4EB9-83EF-500ABA8DE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991"/>
          <a:stretch/>
        </p:blipFill>
        <p:spPr>
          <a:xfrm>
            <a:off x="10972255" y="-1"/>
            <a:ext cx="3658146" cy="822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F2DE0-C2B8-4A95-8428-EEBB025021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-1"/>
            <a:ext cx="9271000" cy="6858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</p:spTree>
    <p:extLst>
      <p:ext uri="{BB962C8B-B14F-4D97-AF65-F5344CB8AC3E}">
        <p14:creationId xmlns:p14="http://schemas.microsoft.com/office/powerpoint/2010/main" val="28129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laying, person, player&#10;&#10;Description automatically generated">
            <a:extLst>
              <a:ext uri="{FF2B5EF4-FFF2-40B4-BE49-F238E27FC236}">
                <a16:creationId xmlns:a16="http://schemas.microsoft.com/office/drawing/2014/main" id="{9853828A-137E-7640-BB10-3187A3E2C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346835"/>
            <a:ext cx="13069824" cy="2433010"/>
          </a:xfrm>
        </p:spPr>
        <p:txBody>
          <a:bodyPr anchor="b"/>
          <a:lstStyle>
            <a:lvl1pPr algn="ctr">
              <a:defRPr sz="7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13632"/>
            <a:ext cx="13069824" cy="1865376"/>
          </a:xfrm>
        </p:spPr>
        <p:txBody>
          <a:bodyPr/>
          <a:lstStyle>
            <a:lvl1pPr marL="0" indent="0" algn="ctr">
              <a:buNone/>
              <a:defRPr sz="288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" y="9986011"/>
            <a:ext cx="3291840" cy="438150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2896" y="9986011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9296" y="9986011"/>
            <a:ext cx="3291840" cy="438150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81901B-5348-894A-A18C-31E8F53C8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9712" y="6419850"/>
            <a:ext cx="8619744" cy="12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9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CE5412C1-6DC2-4196-9D83-5A7AF59F7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E13CD-0A3A-45BC-9F0A-2AE1F3DAE2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69221" y="2957343"/>
            <a:ext cx="12091959" cy="44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A13D0-BA78-4097-98A6-6642EB947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pic>
        <p:nvPicPr>
          <p:cNvPr id="10" name="Picture 9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F5747ADD-089B-4EA7-9132-EF9FE3C5A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4630401" cy="2743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32DBC5A-5262-45FD-9826-67A26F94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0" y="2801670"/>
            <a:ext cx="12617450" cy="11871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 baseline="0">
                <a:solidFill>
                  <a:srgbClr val="DBF5FF"/>
                </a:solidFill>
                <a:latin typeface="Gt america 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4C85E38-7C57-44DF-BF85-83D77D4557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100" y="4189598"/>
            <a:ext cx="12617450" cy="992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DBF5FF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27105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1CEB24-4C16-4024-9007-C3DE9A1CC8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1273155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BED562-55D0-43EB-B507-00B4965B45B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731550" cy="1187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chemeClr val="tx2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BF5FF"/>
                </a:solidFill>
              </a:rPr>
              <a:t>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7CAF7-00C4-439D-8290-F8E7F2B43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E4ED4B-55A2-4B37-BB8C-CF2D9FF59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4C8579-6427-41DA-BC88-A1AB3EF1B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59955"/>
            <a:ext cx="1261745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DBF5FF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07A70D-D8E3-4CB5-8ED8-07BAE7138B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4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FFFFB1-5867-4FE7-9E4C-41F316F2E91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4496" y="1603822"/>
            <a:ext cx="4558504" cy="10696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solidFill>
                  <a:srgbClr val="DBF5FF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CB0690-8912-4980-AFA2-5672E4156B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696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3AF861B-D1BC-4609-ACF3-BAAA6FEE687D}"/>
              </a:ext>
            </a:extLst>
          </p:cNvPr>
          <p:cNvSpPr txBox="1">
            <a:spLocks/>
          </p:cNvSpPr>
          <p:nvPr userDrawn="1"/>
        </p:nvSpPr>
        <p:spPr>
          <a:xfrm>
            <a:off x="51696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BF5FF"/>
                </a:solidFill>
              </a:rPr>
              <a:t>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CB001A-68FD-4445-8305-C98DE01DDA8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9448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F387240-9377-4F1B-9C0A-0089DB8C6BC9}"/>
              </a:ext>
            </a:extLst>
          </p:cNvPr>
          <p:cNvSpPr txBox="1">
            <a:spLocks/>
          </p:cNvSpPr>
          <p:nvPr userDrawn="1"/>
        </p:nvSpPr>
        <p:spPr>
          <a:xfrm>
            <a:off x="99448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BF5FF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4028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012A9F-5FA7-40E8-8D78-62A150AE7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0" y="2801670"/>
            <a:ext cx="12617450" cy="11871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chemeClr val="tx2"/>
                </a:solidFill>
                <a:latin typeface="Gt america 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9C53D-82AB-4CB6-89DF-DF9B5D4E3B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4630400" cy="27432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33F2953-F43E-4929-A5FC-057FFE4946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100" y="4189598"/>
            <a:ext cx="12617450" cy="992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3B5C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A1CC9C-760E-4A2A-BC74-0A00C12E4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16754A-BBB7-40E6-B99F-FAD036AE0B32}"/>
              </a:ext>
            </a:extLst>
          </p:cNvPr>
          <p:cNvSpPr/>
          <p:nvPr userDrawn="1"/>
        </p:nvSpPr>
        <p:spPr>
          <a:xfrm>
            <a:off x="0" y="-7554"/>
            <a:ext cx="6809014" cy="8229599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4B3DB-48F6-4022-BB06-4640C3550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F43C02-F0B0-40F9-891E-49873EC601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515620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A4D5A9-4F55-450A-AB47-C3419302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518160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DBF5FF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2CC748-1A9C-4B13-A0D0-D134EA3995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14457" y="0"/>
            <a:ext cx="7815943" cy="822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F05DD-A119-41D2-99BA-542C4FB0A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4BA083-692E-4FA7-8DC4-7A41B949B20C}"/>
              </a:ext>
            </a:extLst>
          </p:cNvPr>
          <p:cNvSpPr/>
          <p:nvPr userDrawn="1"/>
        </p:nvSpPr>
        <p:spPr>
          <a:xfrm>
            <a:off x="9512301" y="0"/>
            <a:ext cx="5118099" cy="8229600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E53A32-F373-4748-A917-58157E313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3848"/>
            <a:ext cx="8216900" cy="532395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F91"/>
                </a:solidFill>
                <a:latin typeface="+mn-lt"/>
              </a:defRPr>
            </a:lvl1pPr>
            <a:lvl2pPr>
              <a:defRPr sz="1100" b="0" i="0">
                <a:solidFill>
                  <a:srgbClr val="004F91"/>
                </a:solidFill>
                <a:latin typeface="+mn-lt"/>
              </a:defRPr>
            </a:lvl2pPr>
            <a:lvl3pPr>
              <a:defRPr sz="1100" b="0" i="0">
                <a:solidFill>
                  <a:srgbClr val="004F91"/>
                </a:solidFill>
                <a:latin typeface="+mn-lt"/>
              </a:defRPr>
            </a:lvl3pPr>
            <a:lvl4pPr>
              <a:defRPr sz="1100" b="0" i="0">
                <a:solidFill>
                  <a:srgbClr val="004F91"/>
                </a:solidFill>
                <a:latin typeface="+mn-lt"/>
              </a:defRPr>
            </a:lvl4pPr>
            <a:lvl5pPr>
              <a:defRPr sz="1100" b="0" i="0">
                <a:solidFill>
                  <a:srgbClr val="004F9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880716-CFC4-4A75-AEBB-758F324506A7}"/>
              </a:ext>
            </a:extLst>
          </p:cNvPr>
          <p:cNvSpPr txBox="1">
            <a:spLocks/>
          </p:cNvSpPr>
          <p:nvPr userDrawn="1"/>
        </p:nvSpPr>
        <p:spPr>
          <a:xfrm>
            <a:off x="0" y="7555"/>
            <a:ext cx="9347200" cy="119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rgbClr val="003B5C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4F91"/>
                </a:solidFill>
              </a:rPr>
              <a:t>Headline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13B71-BB78-4E86-8ABB-E81104BBD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2301" y="0"/>
            <a:ext cx="4533899" cy="82296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</p:spTree>
    <p:extLst>
      <p:ext uri="{BB962C8B-B14F-4D97-AF65-F5344CB8AC3E}">
        <p14:creationId xmlns:p14="http://schemas.microsoft.com/office/powerpoint/2010/main" val="1137077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28257-CF10-4D68-AB68-4476546E0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C866E31B-7D82-4FDC-8BE3-4F9489913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5000"/>
          <a:stretch/>
        </p:blipFill>
        <p:spPr>
          <a:xfrm>
            <a:off x="10960100" y="-1"/>
            <a:ext cx="3670300" cy="82581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6ED32A-D721-4A9C-94B8-D434473428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-1"/>
            <a:ext cx="9271000" cy="6858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</p:spTree>
    <p:extLst>
      <p:ext uri="{BB962C8B-B14F-4D97-AF65-F5344CB8AC3E}">
        <p14:creationId xmlns:p14="http://schemas.microsoft.com/office/powerpoint/2010/main" val="156597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496AF6-78F6-4295-9C2B-5DAA7A08F1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1273155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1B6A3D-2FF9-442B-8C7F-B733F1D9FA4A}"/>
              </a:ext>
            </a:extLst>
          </p:cNvPr>
          <p:cNvSpPr txBox="1">
            <a:spLocks/>
          </p:cNvSpPr>
          <p:nvPr userDrawn="1"/>
        </p:nvSpPr>
        <p:spPr>
          <a:xfrm>
            <a:off x="114100" y="0"/>
            <a:ext cx="12617450" cy="1187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chemeClr val="tx2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290201-B2AE-45F1-81EE-7506B7E08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B9BBBA-B7C5-4633-A2DF-16C19FF51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1261745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3B5C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AE47FF-543A-4B88-B5B0-3463BBFC8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42096" y="26901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3B5C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15040D-EC0F-4E5E-96AE-0D18747F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2096" y="1451422"/>
            <a:ext cx="4558504" cy="10696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solidFill>
                  <a:srgbClr val="003B5C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3D5786-7468-41DC-AE8B-F5019C09FFB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17296" y="26901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3B5C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684710F-6534-4AEF-96EC-CC66BCF69602}"/>
              </a:ext>
            </a:extLst>
          </p:cNvPr>
          <p:cNvSpPr txBox="1">
            <a:spLocks/>
          </p:cNvSpPr>
          <p:nvPr userDrawn="1"/>
        </p:nvSpPr>
        <p:spPr>
          <a:xfrm>
            <a:off x="5017296" y="14514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54D7FE-F473-4891-9979-DE2F8ABB270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792496" y="26901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3B5C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CAC457-51FE-4FDA-8D19-473041877A0D}"/>
              </a:ext>
            </a:extLst>
          </p:cNvPr>
          <p:cNvSpPr txBox="1">
            <a:spLocks/>
          </p:cNvSpPr>
          <p:nvPr userDrawn="1"/>
        </p:nvSpPr>
        <p:spPr>
          <a:xfrm>
            <a:off x="9792496" y="14514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DE3236-6321-4AD4-813F-026D5D3C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234D80-F162-4444-90AC-C027D214E383}"/>
              </a:ext>
            </a:extLst>
          </p:cNvPr>
          <p:cNvSpPr/>
          <p:nvPr userDrawn="1"/>
        </p:nvSpPr>
        <p:spPr>
          <a:xfrm>
            <a:off x="5443" y="-7554"/>
            <a:ext cx="6809014" cy="8229599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921C1C2-4E46-4F17-A971-951C9AA844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14457" y="0"/>
            <a:ext cx="7815943" cy="822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B50A0-3AD9-4670-80E0-716B369FA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C5DE34-BE08-4832-A3A6-4C716B35754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515620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62DE93-D353-456B-9076-0DF48A66B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515620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3B5C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899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4B63-C028-BF4E-BDA4-CD7FD21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3848"/>
            <a:ext cx="8216900" cy="532395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3B5C"/>
                </a:solidFill>
                <a:latin typeface="+mn-lt"/>
              </a:defRPr>
            </a:lvl1pPr>
            <a:lvl2pPr>
              <a:defRPr sz="1100" b="0" i="0">
                <a:solidFill>
                  <a:srgbClr val="003B5C"/>
                </a:solidFill>
                <a:latin typeface="+mn-lt"/>
              </a:defRPr>
            </a:lvl2pPr>
            <a:lvl3pPr>
              <a:defRPr sz="1100" b="0" i="0">
                <a:solidFill>
                  <a:srgbClr val="003B5C"/>
                </a:solidFill>
                <a:latin typeface="+mn-lt"/>
              </a:defRPr>
            </a:lvl3pPr>
            <a:lvl4pPr>
              <a:defRPr sz="1100" b="0" i="0">
                <a:solidFill>
                  <a:srgbClr val="003B5C"/>
                </a:solidFill>
                <a:latin typeface="+mn-lt"/>
              </a:defRPr>
            </a:lvl4pPr>
            <a:lvl5pPr>
              <a:defRPr sz="1100" b="0" i="0">
                <a:solidFill>
                  <a:srgbClr val="003B5C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73271-B753-425C-886A-4C621228A48E}"/>
              </a:ext>
            </a:extLst>
          </p:cNvPr>
          <p:cNvSpPr/>
          <p:nvPr userDrawn="1"/>
        </p:nvSpPr>
        <p:spPr>
          <a:xfrm>
            <a:off x="9512301" y="0"/>
            <a:ext cx="5118100" cy="8229600"/>
          </a:xfrm>
          <a:prstGeom prst="rect">
            <a:avLst/>
          </a:prstGeom>
          <a:solidFill>
            <a:srgbClr val="EB1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4AC3BB-0D3E-4884-BBE9-AF1C4F90D163}"/>
              </a:ext>
            </a:extLst>
          </p:cNvPr>
          <p:cNvSpPr txBox="1">
            <a:spLocks/>
          </p:cNvSpPr>
          <p:nvPr userDrawn="1"/>
        </p:nvSpPr>
        <p:spPr>
          <a:xfrm>
            <a:off x="0" y="7555"/>
            <a:ext cx="9347200" cy="119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rgbClr val="003B5C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B5C"/>
                </a:solidFill>
              </a:rPr>
              <a:t>Headline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2742A1-38E7-41BC-8606-E45EE30A2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7B0E80-C246-4276-8C9C-E4880DAAC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2301" y="0"/>
            <a:ext cx="4533899" cy="82296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</p:spTree>
    <p:extLst>
      <p:ext uri="{BB962C8B-B14F-4D97-AF65-F5344CB8AC3E}">
        <p14:creationId xmlns:p14="http://schemas.microsoft.com/office/powerpoint/2010/main" val="42190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EA554B-9679-4518-AD53-1F2431B02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798" y="-1"/>
            <a:ext cx="3657602" cy="822960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C7FDBD-B205-4DF7-AB63-5DB2CD07A85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-1"/>
            <a:ext cx="9271000" cy="6858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2BFC59-8366-4710-B72B-3B9EB6216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780CB7B-4A1E-43E3-B2DF-1C0865B4E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86400"/>
            <a:ext cx="146304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1376F-F179-4D78-A57E-CFD410C2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69221" y="685574"/>
            <a:ext cx="12091959" cy="44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9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49F516-0712-4F89-A079-E301F8701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4381500" cy="16129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B9EF34-AB18-482D-8674-1BD103B01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0" y="2705100"/>
            <a:ext cx="12617450" cy="12837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 baseline="0">
                <a:solidFill>
                  <a:srgbClr val="004F91"/>
                </a:solidFill>
                <a:latin typeface="Gt america 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8C4FFAA-497E-4F19-A56E-8C6AA9C79B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100" y="4240748"/>
            <a:ext cx="12617450" cy="72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4F91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D206926-1B5C-41EE-BD79-9C8F9CDFF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86400"/>
            <a:ext cx="1463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5" r:id="rId2"/>
    <p:sldLayoutId id="2147483663" r:id="rId3"/>
    <p:sldLayoutId id="2147483661" r:id="rId4"/>
    <p:sldLayoutId id="2147483656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08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OgVKvqTItto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785UZZXvkR4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t7XMQpFSW0?feature=oembed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2d7HRcfCQ4?feature=oembed" TargetMode="Externa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tFp6kz-M9o?feature=oembed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DB9D0-480E-D32E-69B2-F1AF0C41BD5B}"/>
              </a:ext>
            </a:extLst>
          </p:cNvPr>
          <p:cNvSpPr txBox="1"/>
          <p:nvPr/>
        </p:nvSpPr>
        <p:spPr>
          <a:xfrm>
            <a:off x="5016674" y="3378110"/>
            <a:ext cx="7315200" cy="1815882"/>
          </a:xfrm>
          <a:prstGeom prst="rect">
            <a:avLst/>
          </a:prstGeom>
          <a:solidFill>
            <a:srgbClr val="DBF5FF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Joseph Jones, Executive Director,</a:t>
            </a:r>
            <a:endParaRPr lang="en-US" sz="28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The Harkin Institute for Public Policy &amp; Citizen Engagement</a:t>
            </a:r>
            <a:endParaRPr lang="en-US" sz="28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Des Moines, Iowa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1B4AE-0BFD-CFEA-9B18-7496736C9349}"/>
              </a:ext>
            </a:extLst>
          </p:cNvPr>
          <p:cNvSpPr txBox="1"/>
          <p:nvPr/>
        </p:nvSpPr>
        <p:spPr>
          <a:xfrm>
            <a:off x="5016673" y="1296454"/>
            <a:ext cx="7509353" cy="2185214"/>
          </a:xfrm>
          <a:prstGeom prst="rect">
            <a:avLst/>
          </a:prstGeom>
          <a:solidFill>
            <a:srgbClr val="DBF5FF"/>
          </a:solidFill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Effective Government</a:t>
            </a:r>
            <a:b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</a:br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Affairs Programs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70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B6FB-3A15-40FF-8476-B3AD084F56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06475" y="2204452"/>
            <a:ext cx="9271000" cy="6858002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4440" lvl="1" indent="-6858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Should be interested in government.</a:t>
            </a:r>
          </a:p>
          <a:p>
            <a:pPr marL="1234440" lvl="1" indent="-6858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Understand the policy or policies you are advocating for.</a:t>
            </a:r>
          </a:p>
          <a:p>
            <a:pPr marL="1234440" lvl="1" indent="-6858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Well-connected or is willing to make connections.</a:t>
            </a:r>
          </a:p>
          <a:p>
            <a:pPr marL="1234440" lvl="1" indent="-6858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Be bipartisan.</a:t>
            </a:r>
          </a:p>
          <a:p>
            <a:pPr marL="1234440" lvl="1" indent="-6858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A team player.</a:t>
            </a:r>
            <a:endParaRPr lang="en-US" sz="28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21704-D375-4038-9260-47DD0E0CA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6475" y="861094"/>
            <a:ext cx="12617450" cy="1590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Who to Include in Your Gov. Affairs?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8705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347" y="966536"/>
            <a:ext cx="8261769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Government in Government Affairs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347" y="2604454"/>
            <a:ext cx="12617450" cy="724952"/>
          </a:xfrm>
        </p:spPr>
        <p:txBody>
          <a:bodyPr vert="horz" lIns="109728" tIns="54864" rIns="109728" bIns="54864" rtlCol="0" anchor="t">
            <a:normAutofit fontScale="25000" lnSpcReduction="20000"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dirty="0">
                <a:solidFill>
                  <a:srgbClr val="004F91"/>
                </a:solidFill>
                <a:latin typeface="Sequel sans headline"/>
                <a:cs typeface="Arial"/>
              </a:rPr>
              <a:t>Three Branches of Government:</a:t>
            </a:r>
            <a:endParaRPr lang="en-US" sz="112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11200" dirty="0">
                <a:solidFill>
                  <a:srgbClr val="004F91"/>
                </a:solidFill>
                <a:latin typeface="Sequel sans headline"/>
                <a:cs typeface="Arial"/>
              </a:rPr>
              <a:t>Executive Branch</a:t>
            </a:r>
            <a:endParaRPr lang="en-US" sz="11200" dirty="0">
              <a:solidFill>
                <a:srgbClr val="004F91"/>
              </a:solidFill>
              <a:latin typeface="Sequel sans headline"/>
            </a:endParaRPr>
          </a:p>
          <a:p>
            <a:pPr lvl="1"/>
            <a:r>
              <a:rPr lang="en-US" sz="11200" dirty="0">
                <a:solidFill>
                  <a:srgbClr val="004F91"/>
                </a:solidFill>
                <a:latin typeface="Sequel sans headline"/>
                <a:cs typeface="Arial"/>
              </a:rPr>
              <a:t>President and Administration</a:t>
            </a:r>
          </a:p>
          <a:p>
            <a:r>
              <a:rPr lang="en-US" sz="11200" dirty="0">
                <a:solidFill>
                  <a:srgbClr val="004F91"/>
                </a:solidFill>
                <a:latin typeface="Sequel sans headline"/>
                <a:cs typeface="Arial"/>
              </a:rPr>
              <a:t>Legislative Branch</a:t>
            </a:r>
          </a:p>
          <a:p>
            <a:pPr lvl="1"/>
            <a:r>
              <a:rPr lang="en-US" sz="11200" dirty="0">
                <a:solidFill>
                  <a:srgbClr val="004F91"/>
                </a:solidFill>
                <a:latin typeface="Sequel sans headline"/>
                <a:cs typeface="Arial"/>
              </a:rPr>
              <a:t>Congress (House and Senate)</a:t>
            </a:r>
          </a:p>
          <a:p>
            <a:r>
              <a:rPr lang="en-US" sz="11200" dirty="0">
                <a:solidFill>
                  <a:srgbClr val="004F91"/>
                </a:solidFill>
                <a:latin typeface="Sequel sans headline"/>
                <a:cs typeface="Arial"/>
              </a:rPr>
              <a:t>Judicial Branch</a:t>
            </a:r>
          </a:p>
          <a:p>
            <a:pPr lvl="1"/>
            <a:r>
              <a:rPr lang="en-US" sz="11200" dirty="0">
                <a:solidFill>
                  <a:srgbClr val="004F91"/>
                </a:solidFill>
                <a:latin typeface="Sequel sans headline"/>
                <a:cs typeface="Arial"/>
              </a:rPr>
              <a:t>Courts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09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B6FB-3A15-40FF-8476-B3AD084F56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316" y="1459831"/>
            <a:ext cx="12731550" cy="5670818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Different Levels of Government:</a:t>
            </a:r>
            <a:endParaRPr lang="en-US" sz="2800" dirty="0">
              <a:solidFill>
                <a:srgbClr val="004F91"/>
              </a:solidFill>
              <a:latin typeface="Sequel sans headline"/>
            </a:endParaRPr>
          </a:p>
          <a:p>
            <a:pPr lvl="1"/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Federal</a:t>
            </a:r>
          </a:p>
          <a:p>
            <a:pPr lvl="1"/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State</a:t>
            </a:r>
          </a:p>
          <a:p>
            <a:pPr lvl="1"/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County</a:t>
            </a:r>
          </a:p>
          <a:p>
            <a:pPr lvl="1"/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Local</a:t>
            </a:r>
          </a:p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Legislative and bureaucratic sides exist at all levels of government.</a:t>
            </a:r>
            <a:endParaRPr lang="en-US" sz="2800" dirty="0">
              <a:solidFill>
                <a:srgbClr val="004F91"/>
              </a:solidFill>
              <a:latin typeface="Sequel sans headline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E5B9C-DB46-B3B4-AA95-35B4A8D839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316" y="54142"/>
            <a:ext cx="3687678" cy="1179094"/>
          </a:xfrm>
          <a:prstGeom prst="rect">
            <a:avLst/>
          </a:prstGeom>
          <a:solidFill>
            <a:srgbClr val="DBF5FF"/>
          </a:solidFill>
          <a:ln>
            <a:solidFill>
              <a:srgbClr val="DB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21704-D375-4038-9260-47DD0E0CA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316" y="389021"/>
            <a:ext cx="12617450" cy="1284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Government 101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83187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FBE98C64-5159-4647-8144-0970887BA3E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1866" y="1838576"/>
            <a:ext cx="6115050" cy="458628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41" y="247901"/>
            <a:ext cx="9438775" cy="1590675"/>
          </a:xfrm>
          <a:prstGeom prst="rect">
            <a:avLst/>
          </a:prstGeom>
          <a:solidFill>
            <a:srgbClr val="DBF5FF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>
                <a:solidFill>
                  <a:srgbClr val="004F91"/>
                </a:solidFill>
                <a:latin typeface="Sequel sans headline"/>
                <a:cs typeface="Arial"/>
              </a:rPr>
              <a:t>How Do You Factor Into How a Bill Becomes a Law?</a:t>
            </a:r>
            <a:endParaRPr lang="en-US" sz="31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13742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B6FB-3A15-40FF-8476-B3AD084F56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21704-D375-4038-9260-47DD0E0CA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100" y="393032"/>
            <a:ext cx="12617450" cy="1284288"/>
          </a:xfrm>
          <a:prstGeom prst="rect">
            <a:avLst/>
          </a:prstGeo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How Laws Are Made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BEB93AA3-74B1-41B2-9E2D-38041CF5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83" y="1685621"/>
            <a:ext cx="9868034" cy="48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1704-D375-4038-9260-47DD0E0C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64" y="1625883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Government in Government Affairs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B6FB-3A15-40FF-8476-B3AD084F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164" y="3185311"/>
            <a:ext cx="12617450" cy="724952"/>
          </a:xfrm>
        </p:spPr>
        <p:txBody>
          <a:bodyPr vert="horz" lIns="109728" tIns="54864" rIns="109728" bIns="54864" rtlCol="0" anchor="t">
            <a:normAutofit fontScale="25000" lnSpcReduction="20000"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More to the process than what Schoolhouse Rock taught you.</a:t>
            </a:r>
            <a:endParaRPr lang="en-US" sz="96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You can have a major impact in the policymaking process with an effective government affairs program.</a:t>
            </a:r>
            <a:endParaRPr lang="en-US" sz="96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Important to maintain relationships at all levels of government.</a:t>
            </a:r>
          </a:p>
          <a:p>
            <a:pPr lvl="1"/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Local and state actions affect your operations more on a day-to-day basis.</a:t>
            </a:r>
          </a:p>
          <a:p>
            <a:pPr lvl="1"/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Understanding bureaucratic agencies and their roles also pertinent.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61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AA6A3D70-CFA1-42BF-94D4-28F0D371E55E}"/>
              </a:ext>
            </a:extLst>
          </p:cNvPr>
          <p:cNvPicPr>
            <a:picLocks noGrp="1" noRot="1" noChangeAspect="1"/>
          </p:cNvPicPr>
          <p:nvPr>
            <p:ph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8504" y="2587624"/>
            <a:ext cx="6813887" cy="384968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96949"/>
            <a:ext cx="13033375" cy="159067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Working in Government Affairs</a:t>
            </a:r>
            <a:endParaRPr lang="en-US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3913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1" y="1866684"/>
            <a:ext cx="13032787" cy="159067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Arial"/>
                <a:cs typeface="Arial"/>
              </a:rPr>
              <a:t>Government Affairs in the Executive Branch/Bureaucracy</a:t>
            </a:r>
            <a:endParaRPr lang="en-US" sz="4000" dirty="0">
              <a:solidFill>
                <a:srgbClr val="004F9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969" y="3681280"/>
            <a:ext cx="12617450" cy="724952"/>
          </a:xfrm>
        </p:spPr>
        <p:txBody>
          <a:bodyPr vert="horz" lIns="109728" tIns="54864" rIns="109728" bIns="54864" rtlCol="0" anchor="t">
            <a:normAutofit fontScale="25000" lnSpcReduction="20000"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The Executive Branch is more than just the President.</a:t>
            </a: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Includes all the federal agencies in government.</a:t>
            </a: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Department of Defense, Federal Trade Commission, Federal Communications Commission, etc.</a:t>
            </a: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Responsible for interpreting and implementing legislative policies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9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1" y="1710273"/>
            <a:ext cx="13625467" cy="159067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Government Affairs in the Executive Branch/Bureaucracy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1" y="3723582"/>
            <a:ext cx="12789768" cy="782436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Exists at state/county/city level too!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Each government has its own bureaucracy in charge of interpreting and implementing legislative mandates.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80175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16" y="1947110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Government Affairs in the Legislative Branch</a:t>
            </a:r>
            <a:endParaRPr lang="en-US" sz="54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00" y="3752324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Whether it is Congress, state legislature, or city council, it is important to advocate in those branches.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They create the laws and policies that then get enacted and can affect your organization.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59751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73443-47CF-3E82-65F4-ED4453DD9C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US" sz="4400" dirty="0">
              <a:latin typeface="Sequel sans headline"/>
              <a:cs typeface="Arial"/>
            </a:endParaRPr>
          </a:p>
          <a:p>
            <a:endParaRPr lang="en-US" sz="4400" dirty="0">
              <a:latin typeface="Sequel sans headline"/>
              <a:cs typeface="Arial"/>
            </a:endParaRPr>
          </a:p>
          <a:p>
            <a:r>
              <a:rPr lang="en-US" sz="5400" dirty="0">
                <a:solidFill>
                  <a:srgbClr val="004F91"/>
                </a:solidFill>
                <a:latin typeface="Sequel sans headline"/>
                <a:cs typeface="Arial"/>
              </a:rPr>
              <a:t>Introductions</a:t>
            </a:r>
            <a:endParaRPr lang="en-US" sz="5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79756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1907777"/>
            <a:ext cx="12618720" cy="159067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With All of These Government Branches, How Do You Breakthrough?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62993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88" y="1619016"/>
            <a:ext cx="9991023" cy="159067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Be Prepared For Government Affairs...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1723778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494834"/>
            <a:ext cx="6617368" cy="119219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Be Careful What You Read/Watch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2" name="Picture 2" descr="Chart, timeline, scatter chart&#10;&#10;Description automatically generated">
            <a:extLst>
              <a:ext uri="{FF2B5EF4-FFF2-40B4-BE49-F238E27FC236}">
                <a16:creationId xmlns:a16="http://schemas.microsoft.com/office/drawing/2014/main" id="{0A07E498-7129-4FCD-B06F-EF36664C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083" y="1570981"/>
            <a:ext cx="7024855" cy="556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CCD6B-C142-468F-AA87-70B7CBA608B6}"/>
              </a:ext>
            </a:extLst>
          </p:cNvPr>
          <p:cNvSpPr txBox="1"/>
          <p:nvPr/>
        </p:nvSpPr>
        <p:spPr>
          <a:xfrm>
            <a:off x="470755" y="2248389"/>
            <a:ext cx="5730240" cy="14034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Make sure you have the best information possible when bringing your case to officials. </a:t>
            </a:r>
          </a:p>
        </p:txBody>
      </p:sp>
    </p:spTree>
    <p:extLst>
      <p:ext uri="{BB962C8B-B14F-4D97-AF65-F5344CB8AC3E}">
        <p14:creationId xmlns:p14="http://schemas.microsoft.com/office/powerpoint/2010/main" val="183770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12950" y="1124950"/>
            <a:ext cx="9271000" cy="6858002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Are you looking to: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  <a:p>
            <a:pPr lvl="1">
              <a:lnSpc>
                <a:spcPct val="150000"/>
              </a:lnSpc>
            </a:pPr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Lobby?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  <a:p>
            <a:pPr lvl="1">
              <a:lnSpc>
                <a:spcPct val="150000"/>
              </a:lnSpc>
            </a:pPr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Educate?</a:t>
            </a:r>
          </a:p>
          <a:p>
            <a:pPr lvl="1">
              <a:lnSpc>
                <a:spcPct val="150000"/>
              </a:lnSpc>
            </a:pPr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Advocate?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2950" y="96253"/>
            <a:ext cx="12617450" cy="1284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Know What You Want To Do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14915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108" y="1696924"/>
            <a:ext cx="8216900" cy="5323952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Lobbying is an attempt to influence any legislation by communicating with policymakers, officials, or public </a:t>
            </a:r>
            <a:r>
              <a:rPr lang="en-US" sz="2800" u="sng" dirty="0">
                <a:solidFill>
                  <a:srgbClr val="004F91"/>
                </a:solidFill>
                <a:latin typeface="Sequel sans headline"/>
                <a:cs typeface="Arial"/>
              </a:rPr>
              <a:t>and</a:t>
            </a: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 referring or reflecting on specific legislation, encouraging others to take action on a bill.</a:t>
            </a:r>
            <a:endParaRPr lang="en-US" sz="28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Lobbying does </a:t>
            </a:r>
            <a:r>
              <a:rPr lang="en-US" sz="2800" u="sng" dirty="0">
                <a:solidFill>
                  <a:srgbClr val="004F91"/>
                </a:solidFill>
                <a:latin typeface="Sequel sans headline"/>
                <a:cs typeface="Arial"/>
              </a:rPr>
              <a:t>not</a:t>
            </a: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 include non-partisan analysis, study, or research and the communication of research findings to the general public, officials, or governmental bodies. 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CD63B-47DD-CC83-BC31-A2A308AFD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9" y="232610"/>
            <a:ext cx="8807116" cy="1284288"/>
          </a:xfrm>
          <a:prstGeom prst="rect">
            <a:avLst/>
          </a:prstGeo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Lobbying vs. Educating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583853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1710-5DC6-47F9-9E0D-71E3433821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6779" y="2053849"/>
            <a:ext cx="9271000" cy="6858002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rgbClr val="004F91"/>
                </a:solidFill>
                <a:latin typeface="Sequel sans headline"/>
                <a:cs typeface="Arial"/>
              </a:rPr>
              <a:t>Living Proof </a:t>
            </a:r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by John Capecci and Timothy Cage.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195" y="425116"/>
            <a:ext cx="12617450" cy="1284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Government Affairs Begin with Intent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BF3A908A-F5D0-4E28-AF6A-A9BC1934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11" y="2810293"/>
            <a:ext cx="3291840" cy="3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721"/>
            <a:ext cx="12617450" cy="1284288"/>
          </a:xfrm>
          <a:prstGeom prst="rect">
            <a:avLst/>
          </a:prstGeo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</a:rPr>
              <a:t>Six Word Reason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E676AF1C-A02A-44AA-9D7E-C42CB3810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61" y="2106458"/>
            <a:ext cx="4050964" cy="4204094"/>
          </a:xfrm>
          <a:prstGeom prst="rect">
            <a:avLst/>
          </a:prstGeom>
        </p:spPr>
      </p:pic>
      <p:pic>
        <p:nvPicPr>
          <p:cNvPr id="3" name="Picture 5" descr="Text&#10;&#10;Description automatically generated">
            <a:extLst>
              <a:ext uri="{FF2B5EF4-FFF2-40B4-BE49-F238E27FC236}">
                <a16:creationId xmlns:a16="http://schemas.microsoft.com/office/drawing/2014/main" id="{927EC900-6F43-4285-973A-61A23816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66" y="847654"/>
            <a:ext cx="4396020" cy="5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84" y="2063223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</a:rPr>
              <a:t>Six Word Reason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84" y="3603074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For the next three minutes, create your six-word reason for advocacy.</a:t>
            </a:r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Talk with the person next to you about each of your reasons.</a:t>
            </a:r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We’ll come back in 5-7 minutes.</a:t>
            </a:r>
          </a:p>
        </p:txBody>
      </p:sp>
    </p:spTree>
    <p:extLst>
      <p:ext uri="{BB962C8B-B14F-4D97-AF65-F5344CB8AC3E}">
        <p14:creationId xmlns:p14="http://schemas.microsoft.com/office/powerpoint/2010/main" val="3701208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0" y="2298030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Expand That Reason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0" y="3810426"/>
            <a:ext cx="12789768" cy="860641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Now that you have a simple, straight-forward reason for advocacy, it is time to expand into your organization goals.</a:t>
            </a:r>
          </a:p>
        </p:txBody>
      </p:sp>
    </p:spTree>
    <p:extLst>
      <p:ext uri="{BB962C8B-B14F-4D97-AF65-F5344CB8AC3E}">
        <p14:creationId xmlns:p14="http://schemas.microsoft.com/office/powerpoint/2010/main" val="80532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5" y="1646321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Create a Position Statement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1" y="3325203"/>
            <a:ext cx="12617450" cy="724952"/>
          </a:xfrm>
        </p:spPr>
        <p:txBody>
          <a:bodyPr vert="horz" lIns="109728" tIns="54864" rIns="109728" bIns="54864" rtlCol="0" anchor="t">
            <a:normAutofit fontScale="25000" lnSpcReduction="20000"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What are the core values of your organization or company?</a:t>
            </a: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Important to be clear on what you stand for.</a:t>
            </a:r>
            <a:endParaRPr lang="en-US" sz="96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When an elected official asks, you should be prepared.</a:t>
            </a:r>
            <a:endParaRPr lang="en-US" sz="96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9600" dirty="0">
                <a:solidFill>
                  <a:srgbClr val="004F91"/>
                </a:solidFill>
                <a:latin typeface="Sequel sans headline"/>
                <a:cs typeface="Arial"/>
              </a:rPr>
              <a:t>"Give us a reason/issue that is important."</a:t>
            </a:r>
            <a:endParaRPr lang="en-US" sz="9600" dirty="0">
              <a:solidFill>
                <a:srgbClr val="004F91"/>
              </a:solidFill>
              <a:latin typeface="Sequel sans headlin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69" y="1199748"/>
            <a:ext cx="6509084" cy="119219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The Harkin Institute </a:t>
            </a:r>
            <a:b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</a:br>
            <a:r>
              <a:rPr lang="en-US" sz="2800" dirty="0">
                <a:solidFill>
                  <a:srgbClr val="004F91"/>
                </a:solidFill>
                <a:latin typeface="Sequel sans headline"/>
                <a:cs typeface="Arial"/>
              </a:rPr>
              <a:t>for Public Policy &amp; Citizen Engagement</a:t>
            </a:r>
            <a:endParaRPr lang="en-US" sz="28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30B3B1D-3E74-E91A-36F2-43BE3F698C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solidFill>
            <a:srgbClr val="DBF5FF"/>
          </a:solidFill>
        </p:spPr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57A875-D73A-4A87-9795-8E4F0BE1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69" y="2777567"/>
            <a:ext cx="5425440" cy="3547373"/>
          </a:xfrm>
          <a:prstGeom prst="rect">
            <a:avLst/>
          </a:prstGeom>
        </p:spPr>
      </p:pic>
      <p:pic>
        <p:nvPicPr>
          <p:cNvPr id="3" name="Picture 5" descr="A picture containing sky, outdoor, building, day&#10;&#10;Description automatically generated">
            <a:extLst>
              <a:ext uri="{FF2B5EF4-FFF2-40B4-BE49-F238E27FC236}">
                <a16:creationId xmlns:a16="http://schemas.microsoft.com/office/drawing/2014/main" id="{715864B9-479F-4FC7-9F06-4D500E684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62" y="2772940"/>
            <a:ext cx="5006340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6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308" y="200443"/>
            <a:ext cx="9180764" cy="1995320"/>
          </a:xfrm>
          <a:prstGeom prst="rect">
            <a:avLst/>
          </a:prstGeom>
          <a:solidFill>
            <a:srgbClr val="DBF5FF"/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Position Statement from C of C</a:t>
            </a:r>
            <a:b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</a:br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on Infrastructure Bills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090253C9-2EF2-4EF8-AEF1-FF6AFC0D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02" y="2195763"/>
            <a:ext cx="6287958" cy="42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50D21D-D46E-4FD4-8E3B-FCDB3AA27F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11841" y="7318914"/>
            <a:ext cx="9271000" cy="391027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/>
                <a:cs typeface="Arial"/>
              </a:rPr>
              <a:t>Source: American Institute of Architects.</a:t>
            </a:r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642" y="718720"/>
            <a:ext cx="3184191" cy="130860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Position Statement Example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3" name="Picture 5" descr="Text&#10;&#10;Description automatically generated">
            <a:extLst>
              <a:ext uri="{FF2B5EF4-FFF2-40B4-BE49-F238E27FC236}">
                <a16:creationId xmlns:a16="http://schemas.microsoft.com/office/drawing/2014/main" id="{3E71DCCB-0F3D-482E-B732-E5377976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19" y="627667"/>
            <a:ext cx="6549462" cy="628748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5983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Write a Position Statement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54864" rIns="109728" bIns="54864" rtlCol="0" anchor="t">
            <a:normAutofit fontScale="85000" lnSpcReduction="20000"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4F91"/>
                </a:solidFill>
                <a:latin typeface="Sequel sans headline"/>
                <a:cs typeface="Arial"/>
              </a:rPr>
              <a:t>Take 10-15 minutes to create your own position statements about your organization.</a:t>
            </a:r>
            <a:endParaRPr lang="en-US" sz="26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600" dirty="0">
                <a:solidFill>
                  <a:srgbClr val="004F91"/>
                </a:solidFill>
                <a:latin typeface="Sequel sans headline"/>
                <a:cs typeface="Arial"/>
              </a:rPr>
              <a:t>Feel free to talk with the people around you for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04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1825" y="2166937"/>
            <a:ext cx="12731550" cy="5670818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Applicable to all levels of government.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Legislation can affect you directly and indirectly.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From position statement, build it into a legislative agenda.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Includes: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Background on policy issue.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Organization's relation to the issue.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1845"/>
            <a:ext cx="13033375" cy="1590675"/>
          </a:xfrm>
          <a:prstGeom prst="rect">
            <a:avLst/>
          </a:prstGeom>
          <a:solidFill>
            <a:srgbClr val="DBF5FF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Arial"/>
                <a:cs typeface="Arial"/>
              </a:rPr>
              <a:t>Build a Legislative Agenda</a:t>
            </a:r>
            <a:endParaRPr lang="en-US" dirty="0">
              <a:solidFill>
                <a:srgbClr val="004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31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32D212-0A29-47C1-B61E-92E199289A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2298032"/>
            <a:ext cx="4590715" cy="4174960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Example from UnityPoint Health.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5156200" cy="11922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Build a Legislative Agenda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DA6A5B-820E-42B7-8156-35060181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20" y="802617"/>
            <a:ext cx="4699892" cy="628748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6694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0" y="3752324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You now know what your needs are to have an effective government advocacy program.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Next, we will discuss how to put that knowledge into action...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...after the break!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33610-7E64-4AD2-9A4C-2D8B5C4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21" y="2169695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Taking Action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7260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04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8" y="2063223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Best Tactics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68" y="3603074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Many ways of creating a strategy for an effective government affairs program.</a:t>
            </a:r>
          </a:p>
          <a:p>
            <a:pPr lvl="1"/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Using media to tell your story.</a:t>
            </a:r>
          </a:p>
          <a:p>
            <a:pPr lvl="1"/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Create a grassroots/volunteer network.</a:t>
            </a:r>
          </a:p>
          <a:p>
            <a:pPr lvl="1"/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Reach out to a representative/government official.</a:t>
            </a:r>
          </a:p>
          <a:p>
            <a:pPr lvl="1"/>
            <a:endParaRPr lang="en-US" sz="2000" dirty="0">
              <a:solidFill>
                <a:srgbClr val="004F91"/>
              </a:solidFill>
              <a:latin typeface="Sequel sans headlin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484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CAC9812D-2759-4BDF-AD9A-25D2A4967779}"/>
              </a:ext>
            </a:extLst>
          </p:cNvPr>
          <p:cNvPicPr>
            <a:picLocks noGrp="1" noRot="1" noChangeAspect="1"/>
          </p:cNvPicPr>
          <p:nvPr>
            <p:ph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0580" y="1982202"/>
            <a:ext cx="7549326" cy="426519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316" y="344404"/>
            <a:ext cx="12617450" cy="8302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20" dirty="0">
                <a:solidFill>
                  <a:srgbClr val="004F91"/>
                </a:solidFill>
                <a:latin typeface="Sequel sans headline"/>
                <a:cs typeface="Arial"/>
              </a:rPr>
              <a:t>Government Affairs in Action</a:t>
            </a:r>
            <a:endParaRPr lang="en-US" sz="4800" b="0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1584074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72" y="2331490"/>
            <a:ext cx="12618720" cy="159067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4F91"/>
                </a:solidFill>
                <a:latin typeface="Sequel sans headline"/>
                <a:cs typeface="Arial"/>
              </a:rPr>
              <a:t>What Can Your Organization Do?</a:t>
            </a:r>
            <a:endParaRPr lang="en-US" sz="5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74434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38" y="487613"/>
            <a:ext cx="12617450" cy="119219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Overview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49BC8-B606-6FBE-106E-57FA00E482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0837" y="1804737"/>
            <a:ext cx="6833937" cy="1037814"/>
          </a:xfrm>
          <a:prstGeom prst="rect">
            <a:avLst/>
          </a:prstGeom>
          <a:solidFill>
            <a:srgbClr val="D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638" y="2054598"/>
            <a:ext cx="12617450" cy="2669249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480"/>
              </a:spcAft>
            </a:pPr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Nonprofits serve as advocates for their members and communities. Despite your experience or your organization’s size, establishing a grassroots network doesn’t have to be overwhelming. Learn the basics of a successful approach to legislative advocacy and policy.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marL="342900" indent="-342900">
              <a:lnSpc>
                <a:spcPct val="120000"/>
              </a:lnSpc>
              <a:spcAft>
                <a:spcPts val="480"/>
              </a:spcAft>
            </a:pPr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Course objectives: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lvl="1">
              <a:lnSpc>
                <a:spcPct val="120000"/>
              </a:lnSpc>
              <a:spcAft>
                <a:spcPts val="480"/>
              </a:spcAft>
            </a:pPr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Determining who should be involved in the program and why.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lvl="1">
              <a:lnSpc>
                <a:spcPct val="120000"/>
              </a:lnSpc>
              <a:spcAft>
                <a:spcPts val="480"/>
              </a:spcAft>
            </a:pPr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Creating a legislative policy.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lvl="1">
              <a:lnSpc>
                <a:spcPct val="120000"/>
              </a:lnSpc>
              <a:spcAft>
                <a:spcPts val="480"/>
              </a:spcAft>
            </a:pPr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Running a grassroots network.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292730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0" y="2049378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Giving Public Testimony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0" y="3675264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Use your position statement to provide a framework to articulate your objectives in government affairs.</a:t>
            </a: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Cohesive, well-thought-out statements push your issues out in the forefront. 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Take your case directly to Congress by being a part of a hearing.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Can also register public comments at government agencies.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endParaRPr lang="en-US" sz="20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1638029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05" y="1204779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Prepare for Public Testimony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16" y="2596816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Attend or watch other hearings to get a sense of the process.</a:t>
            </a: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Get notifications on bills or hearings or sign up for updates from advocacy organizations.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Keep current on news pertaining to bill/proposal.</a:t>
            </a: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Read the bill/proposal.</a:t>
            </a: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Learn testimonial guidelines.</a:t>
            </a: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Draft testimony and submit in advance.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Practice, Practice, Practice!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895064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7674" y="1487973"/>
            <a:ext cx="5156200" cy="5670818"/>
          </a:xfrm>
        </p:spPr>
        <p:txBody>
          <a:bodyPr vert="horz" lIns="109728" tIns="54864" rIns="109728" bIns="54864" rtlCol="0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448066"/>
            <a:ext cx="5156200" cy="119219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Examples of Public Testimony Schedule:</a:t>
            </a:r>
          </a:p>
        </p:txBody>
      </p:sp>
      <p:pic>
        <p:nvPicPr>
          <p:cNvPr id="2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5D3A2F1-A674-4BA1-AE4F-2DF41465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29" y="1241969"/>
            <a:ext cx="7223197" cy="5616032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ED8AF8-D7AC-4E91-B02E-78A926F7FB20}"/>
              </a:ext>
            </a:extLst>
          </p:cNvPr>
          <p:cNvSpPr txBox="1"/>
          <p:nvPr/>
        </p:nvSpPr>
        <p:spPr>
          <a:xfrm>
            <a:off x="987321" y="377768"/>
            <a:ext cx="4196813" cy="40997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endParaRPr lang="en-US" sz="2592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r>
              <a:rPr lang="en-US" sz="2592" dirty="0">
                <a:solidFill>
                  <a:srgbClr val="004F91"/>
                </a:solidFill>
                <a:latin typeface="Sequel sans headline"/>
                <a:cs typeface="Arial"/>
              </a:rPr>
              <a:t>From the U.S. House of Representatives.</a:t>
            </a:r>
            <a:endParaRPr lang="en-US" sz="2592" dirty="0">
              <a:solidFill>
                <a:srgbClr val="004F91"/>
              </a:solidFill>
              <a:latin typeface="Sequel sans headlin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150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B3AE6D-CE0A-4DE0-B16B-79AB9A506E8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tretch/>
        </p:blipFill>
        <p:spPr>
          <a:xfrm>
            <a:off x="1205886" y="1169776"/>
            <a:ext cx="2922195" cy="56705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0627" y="318905"/>
            <a:ext cx="7431674" cy="849462"/>
          </a:xfrm>
          <a:prstGeom prst="rect">
            <a:avLst/>
          </a:prstGeom>
          <a:solidFill>
            <a:srgbClr val="DBF5FF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Structure of Public Testimony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3" name="Picture 5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4DC1F82D-A1B5-4828-80D3-A26BBD4CF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321" y="3137006"/>
            <a:ext cx="3291840" cy="3703320"/>
          </a:xfrm>
          <a:prstGeom prst="rect">
            <a:avLst/>
          </a:prstGeom>
        </p:spPr>
      </p:pic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81E8F516-C88B-4AC5-98C8-0DBF7E646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86" t="33223" r="1929" b="-203"/>
          <a:stretch/>
        </p:blipFill>
        <p:spPr>
          <a:xfrm>
            <a:off x="5794558" y="2945929"/>
            <a:ext cx="2973274" cy="3894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B432BB-11C1-442A-84DC-AC9D0B5B4083}"/>
              </a:ext>
            </a:extLst>
          </p:cNvPr>
          <p:cNvSpPr txBox="1"/>
          <p:nvPr/>
        </p:nvSpPr>
        <p:spPr>
          <a:xfrm>
            <a:off x="113764" y="212025"/>
            <a:ext cx="5106441" cy="849463"/>
          </a:xfrm>
          <a:prstGeom prst="rect">
            <a:avLst/>
          </a:prstGeom>
          <a:solidFill>
            <a:srgbClr val="DBF5FF"/>
          </a:solidFill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The introduction provides historical background on the subject matter.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8FEDC-CF35-4B82-AB1A-0F6E51758FDC}"/>
              </a:ext>
            </a:extLst>
          </p:cNvPr>
          <p:cNvSpPr txBox="1"/>
          <p:nvPr/>
        </p:nvSpPr>
        <p:spPr>
          <a:xfrm>
            <a:off x="5208267" y="1708051"/>
            <a:ext cx="4145855" cy="849463"/>
          </a:xfrm>
          <a:prstGeom prst="rect">
            <a:avLst/>
          </a:prstGeom>
          <a:solidFill>
            <a:srgbClr val="DBF5FF"/>
          </a:solidFill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Testimony moves into the issues/research into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F0ACA-935E-4BD5-938A-A91A07CDB5DD}"/>
              </a:ext>
            </a:extLst>
          </p:cNvPr>
          <p:cNvSpPr txBox="1"/>
          <p:nvPr/>
        </p:nvSpPr>
        <p:spPr>
          <a:xfrm>
            <a:off x="9754646" y="1708051"/>
            <a:ext cx="4787190" cy="849463"/>
          </a:xfrm>
          <a:prstGeom prst="rect">
            <a:avLst/>
          </a:prstGeom>
          <a:solidFill>
            <a:srgbClr val="DBF5FF"/>
          </a:solidFill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Conclusion makes recommendations or proposals to committee.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1035909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33967C89-43F9-4D78-A186-D20C206D1EA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8368" y="1979112"/>
            <a:ext cx="7862845" cy="44423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133610-7E64-4AD2-9A4C-2D8B5C45CE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56261"/>
            <a:ext cx="8336072" cy="1284288"/>
          </a:xfrm>
          <a:prstGeom prst="rect">
            <a:avLst/>
          </a:prstGeo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Example of Public Testimony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647910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565" y="1838537"/>
            <a:ext cx="12731550" cy="5670818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Media is a powerful tool in dealing with government affairs.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Many different forms to help promote your agenda: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Print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Radio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TV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Online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Social Media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Advertise, Advertise, Advertise!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Be public in talking to elected representatives.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Take your issue to the public and educate them.</a:t>
            </a:r>
          </a:p>
          <a:p>
            <a:pPr marL="548640" lvl="1" indent="0">
              <a:buNone/>
            </a:pPr>
            <a:endParaRPr lang="en-US" sz="2400" dirty="0">
              <a:solidFill>
                <a:srgbClr val="004F91"/>
              </a:solidFill>
              <a:latin typeface="Sequel sans headline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9204"/>
            <a:ext cx="12617450" cy="1284288"/>
          </a:xfrm>
          <a:prstGeom prst="rect">
            <a:avLst/>
          </a:prstGeo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Use the Media to Tell Your Story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77118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2681" y="1453018"/>
            <a:ext cx="6851736" cy="1496861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F91"/>
                </a:solidFill>
                <a:latin typeface="Sequel sans headline"/>
                <a:cs typeface="Arial"/>
              </a:rPr>
              <a:t>Example of using media to promote advocacy (Courtesy: National Federation of Independent Business):</a:t>
            </a:r>
            <a:endParaRPr lang="en-US" sz="2000" dirty="0">
              <a:solidFill>
                <a:srgbClr val="004F91"/>
              </a:solidFill>
              <a:latin typeface="Sequel sans headline"/>
            </a:endParaRPr>
          </a:p>
          <a:p>
            <a:endParaRPr lang="en-US" sz="2000" dirty="0">
              <a:solidFill>
                <a:srgbClr val="004F91"/>
              </a:solidFill>
              <a:latin typeface="Sequel sans headline"/>
              <a:cs typeface="Arial"/>
            </a:endParaRPr>
          </a:p>
          <a:p>
            <a:pPr marL="548640" lvl="1" indent="0">
              <a:buNone/>
            </a:pPr>
            <a:endParaRPr lang="en-US" sz="2000" dirty="0">
              <a:solidFill>
                <a:srgbClr val="004F91"/>
              </a:solidFill>
              <a:latin typeface="Sequel sans headline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67" y="275050"/>
            <a:ext cx="10196186" cy="1284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Use the Media to Tell Your Story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1D277C51-BB25-4455-AAAC-846D245DBC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2681" y="2624203"/>
            <a:ext cx="7300935" cy="41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9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575" y="2026427"/>
            <a:ext cx="12731550" cy="5670818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Partner up and consider what each of your own government affairs media campaigns could look like.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Things to consider: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The issue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Budget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Length of campaign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Who are you targeting?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Federal level or state level campaign?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Take 10-15 minutes to do this exercise. We will discuss when everyone is done.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5752"/>
            <a:ext cx="12617450" cy="1590675"/>
          </a:xfrm>
          <a:prstGeom prst="rect">
            <a:avLst/>
          </a:prstGeom>
          <a:solidFill>
            <a:srgbClr val="DBF5FF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Draft Your Own Gov. Affairs Media Campaign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229586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0" y="1233292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Running a Grassroots Network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23" y="2806517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Government affairs needs a community of volunteers, advocates, and activists around it to: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Give legitimacy.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Grow awareness.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Gain allies.</a:t>
            </a:r>
          </a:p>
          <a:p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Brand engagement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People can associate with more than just the product/cause.</a:t>
            </a:r>
          </a:p>
          <a:p>
            <a:pPr lvl="1"/>
            <a:endParaRPr lang="en-US" sz="2400" dirty="0">
              <a:solidFill>
                <a:srgbClr val="004F91"/>
              </a:solidFill>
            </a:endParaRPr>
          </a:p>
          <a:p>
            <a:pPr marL="548640" lvl="1" indent="0">
              <a:buNone/>
            </a:pPr>
            <a:endParaRPr lang="en-US" sz="2400" dirty="0">
              <a:solidFill>
                <a:srgbClr val="004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6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12" y="1627861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Building a Volunteer Network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12" y="3389848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People share your advocacy goals from all backgrounds.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Bring in partner organizations who can provide connections and resources.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Keep them engaged.</a:t>
            </a:r>
          </a:p>
          <a:p>
            <a:pPr lvl="1"/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marL="548640" lvl="1" indent="0">
              <a:buNone/>
            </a:pP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89727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32" y="583435"/>
            <a:ext cx="12617450" cy="119219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Importance of Government Affairs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81C11-970F-C902-6B6C-3A37A204DA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38174" y="2255921"/>
            <a:ext cx="8025063" cy="403058"/>
          </a:xfrm>
          <a:prstGeom prst="rect">
            <a:avLst/>
          </a:prstGeom>
          <a:solidFill>
            <a:srgbClr val="DBF5FF"/>
          </a:solidFill>
          <a:ln>
            <a:solidFill>
              <a:srgbClr val="DB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32032" y="2124138"/>
            <a:ext cx="11203946" cy="1069681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An organization's government affairs can provide an important perspectives and expertise in their various fields.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This can include: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Updates and changes to laws.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Relationships between an organization, the government, and public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The future of an industry or political issues.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Lawmakers and other government officials don't know everything...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1925593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91" y="1917498"/>
            <a:ext cx="12618720" cy="159067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Putting Your Volunteers to Work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361228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9309" y="2239890"/>
            <a:ext cx="12731550" cy="5670818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Keeping your affairs out in the forefront.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Encourage your employees, volunteers, and advocates to actively contact elected officials when the time comes.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Whether it is through email, letters, or calling, these tools make a difference.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Encourage people to draft their own personal comments instead of boiler plate material.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Elected officials will pay more attention to personalized comments.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997" y="318892"/>
            <a:ext cx="12617450" cy="1284288"/>
          </a:xfrm>
          <a:prstGeom prst="rect">
            <a:avLst/>
          </a:prstGeo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Letters, and Emails, and Calls - Oh My!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941923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83" y="1590283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Gov't. Affairs During Recesses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83" y="3163510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4F91"/>
                </a:solidFill>
                <a:latin typeface="Sequel sans headline"/>
                <a:cs typeface="Arial"/>
              </a:rPr>
              <a:t>Target representatives when they are on congressional recess and are home.</a:t>
            </a:r>
            <a:endParaRPr lang="en-US" sz="2000">
              <a:solidFill>
                <a:srgbClr val="004F91"/>
              </a:solidFill>
              <a:latin typeface="Sequel sans headline"/>
            </a:endParaRPr>
          </a:p>
          <a:p>
            <a:r>
              <a:rPr lang="en-US" sz="2000">
                <a:solidFill>
                  <a:srgbClr val="004F91"/>
                </a:solidFill>
                <a:latin typeface="Sequel sans headline"/>
                <a:cs typeface="Arial"/>
              </a:rPr>
              <a:t>Look for town halls to attend and organize.</a:t>
            </a:r>
          </a:p>
          <a:p>
            <a:r>
              <a:rPr lang="en-US" sz="2000">
                <a:solidFill>
                  <a:srgbClr val="004F91"/>
                </a:solidFill>
                <a:latin typeface="Sequel sans headline"/>
                <a:cs typeface="Arial"/>
              </a:rPr>
              <a:t>Schedule meetings in their district office with them or a staffer.</a:t>
            </a:r>
          </a:p>
          <a:p>
            <a:r>
              <a:rPr lang="en-US" sz="2000">
                <a:solidFill>
                  <a:srgbClr val="004F91"/>
                </a:solidFill>
                <a:latin typeface="Sequel sans headline"/>
                <a:cs typeface="Arial"/>
              </a:rPr>
              <a:t>While they can't introduce or vote on legislation during recess, it allows the legislator to consider the issue.</a:t>
            </a:r>
            <a:endParaRPr lang="en-US" sz="2000">
              <a:solidFill>
                <a:srgbClr val="004F91"/>
              </a:solidFill>
              <a:latin typeface="Sequel sans headline"/>
            </a:endParaRPr>
          </a:p>
          <a:p>
            <a:pPr lvl="1"/>
            <a:r>
              <a:rPr lang="en-US" sz="2000">
                <a:solidFill>
                  <a:srgbClr val="004F91"/>
                </a:solidFill>
                <a:latin typeface="Sequel sans headline"/>
                <a:cs typeface="Arial"/>
              </a:rPr>
              <a:t>Make sure to follow-up with the member of Congress when the session resumes.</a:t>
            </a:r>
          </a:p>
          <a:p>
            <a:endParaRPr lang="en-US" sz="200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879486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7" y="1759384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Effectively Advocating in the Government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0" y="3389848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Schedule a face-to-face meeting with a legislator or staffer.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Take a conversational approach.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Work to build a relationship.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Connect your issue to something that can be relevant to the elected official.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416733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1704-D375-4038-9260-47DD0E0C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7" y="2234290"/>
            <a:ext cx="12618720" cy="159067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4F91"/>
                </a:solidFill>
                <a:latin typeface="Sequel sans headline"/>
                <a:cs typeface="Arial"/>
              </a:rPr>
              <a:t>Need Additional Support?</a:t>
            </a:r>
            <a:endParaRPr lang="en-US" sz="5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455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0" y="1170661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Prominent Government Affairs Firms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80" y="2757193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Cornerstone Government Affairs (CGA)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Holland and Knight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McKinsey &amp; Company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Stateside Associates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Taft, Stettinius, and Hollister LLP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401197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1825" y="1811983"/>
            <a:ext cx="4233797" cy="5323952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DBF5FF"/>
                </a:solidFill>
                <a:latin typeface="Sequel sans headline"/>
                <a:cs typeface="Arial"/>
              </a:rPr>
              <a:t>The Chamber of Commerce has multiple resources at your disposal.</a:t>
            </a:r>
          </a:p>
          <a:p>
            <a:r>
              <a:rPr lang="en-US" sz="2400" dirty="0">
                <a:solidFill>
                  <a:srgbClr val="DBF5FF"/>
                </a:solidFill>
                <a:latin typeface="Sequel sans headline"/>
                <a:cs typeface="Arial"/>
              </a:rPr>
              <a:t>Workshops</a:t>
            </a:r>
          </a:p>
          <a:p>
            <a:r>
              <a:rPr lang="en-US" sz="2400" dirty="0">
                <a:solidFill>
                  <a:srgbClr val="DBF5FF"/>
                </a:solidFill>
                <a:latin typeface="Sequel sans headline"/>
                <a:cs typeface="Arial"/>
              </a:rPr>
              <a:t>Conferences</a:t>
            </a:r>
          </a:p>
          <a:p>
            <a:r>
              <a:rPr lang="en-US" sz="2400" dirty="0">
                <a:solidFill>
                  <a:srgbClr val="DBF5FF"/>
                </a:solidFill>
                <a:latin typeface="Sequel sans headline"/>
                <a:cs typeface="Arial"/>
              </a:rPr>
              <a:t>Media Outreach</a:t>
            </a:r>
            <a:endParaRPr lang="en-US" sz="2400" dirty="0">
              <a:solidFill>
                <a:srgbClr val="DBF5FF"/>
              </a:solidFill>
              <a:latin typeface="Sequel sans headline"/>
            </a:endParaRPr>
          </a:p>
          <a:p>
            <a:r>
              <a:rPr lang="en-US" sz="2400" dirty="0">
                <a:solidFill>
                  <a:srgbClr val="DBF5FF"/>
                </a:solidFill>
                <a:latin typeface="Sequel sans headline"/>
                <a:cs typeface="Arial"/>
              </a:rPr>
              <a:t>Social Media</a:t>
            </a:r>
          </a:p>
          <a:p>
            <a:r>
              <a:rPr lang="en-US" sz="2400" dirty="0">
                <a:solidFill>
                  <a:srgbClr val="DBF5FF"/>
                </a:solidFill>
                <a:latin typeface="Sequel sans headline"/>
                <a:cs typeface="Arial"/>
              </a:rPr>
              <a:t>Podcasts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049" y="383023"/>
            <a:ext cx="8298493" cy="1284288"/>
          </a:xfrm>
          <a:prstGeom prst="rect">
            <a:avLst/>
          </a:prstGeo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Chamber Resources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2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5DD3139-C34A-44EB-B476-2E0C029A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88" y="1811983"/>
            <a:ext cx="8625975" cy="44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11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558643"/>
            <a:ext cx="12618720" cy="1838326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An effective government affairs program puts significant leverage into whatever you are advocating for.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4075543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1704-D375-4038-9260-47DD0E0C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04" y="1327237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4F91"/>
                </a:solidFill>
                <a:latin typeface="Sequel sans headline"/>
                <a:cs typeface="Arial"/>
              </a:rPr>
              <a:t>Review</a:t>
            </a:r>
            <a:endParaRPr lang="en-US" sz="44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B6FB-3A15-40FF-8476-B3AD084F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72" y="3031987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From this class, you are now able to succeed in these course objectives: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Determining who should be involved in the program and why.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Creating a legislative policy.</a:t>
            </a:r>
          </a:p>
          <a:p>
            <a:pPr lvl="1"/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Running a grassroots network.</a:t>
            </a:r>
          </a:p>
        </p:txBody>
      </p:sp>
    </p:spTree>
    <p:extLst>
      <p:ext uri="{BB962C8B-B14F-4D97-AF65-F5344CB8AC3E}">
        <p14:creationId xmlns:p14="http://schemas.microsoft.com/office/powerpoint/2010/main" val="2525666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4AE-8FFD-4447-A1C2-B866D17E07D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94801" y="594160"/>
            <a:ext cx="3011997" cy="1204913"/>
          </a:xfr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Questions?</a:t>
            </a: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409336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79" y="1130583"/>
            <a:ext cx="12617450" cy="128375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4F91"/>
                </a:solidFill>
                <a:latin typeface="Sequel sans headline"/>
                <a:cs typeface="Arial"/>
              </a:rPr>
              <a:t>Importance of Government Affairs</a:t>
            </a:r>
            <a:endParaRPr lang="en-US" sz="40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475" y="2827037"/>
            <a:ext cx="12617450" cy="724952"/>
          </a:xfrm>
        </p:spPr>
        <p:txBody>
          <a:bodyPr vert="horz" lIns="109728" tIns="54864" rIns="109728" bIns="54864" rtlCol="0" anchor="t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4F91"/>
                </a:solidFill>
                <a:latin typeface="Arial"/>
                <a:cs typeface="Arial"/>
              </a:rPr>
              <a:t>Can be very valuable for an organization's mission:</a:t>
            </a:r>
            <a:endParaRPr lang="en-US" sz="2000" dirty="0">
              <a:solidFill>
                <a:srgbClr val="004F91"/>
              </a:solidFill>
            </a:endParaRPr>
          </a:p>
          <a:p>
            <a:r>
              <a:rPr lang="en-US" sz="2000" dirty="0">
                <a:solidFill>
                  <a:srgbClr val="004F91"/>
                </a:solidFill>
                <a:latin typeface="Arial"/>
                <a:cs typeface="Arial"/>
              </a:rPr>
              <a:t>McKinsey: Business value related to government: 30%, 50% for financial sector.</a:t>
            </a:r>
          </a:p>
          <a:p>
            <a:r>
              <a:rPr lang="en-US" sz="2000" dirty="0">
                <a:solidFill>
                  <a:srgbClr val="004F91"/>
                </a:solidFill>
                <a:latin typeface="Arial"/>
                <a:cs typeface="Arial"/>
              </a:rPr>
              <a:t>Not just good for profits, but also long-term well-being of a company.</a:t>
            </a:r>
          </a:p>
        </p:txBody>
      </p:sp>
    </p:spTree>
    <p:extLst>
      <p:ext uri="{BB962C8B-B14F-4D97-AF65-F5344CB8AC3E}">
        <p14:creationId xmlns:p14="http://schemas.microsoft.com/office/powerpoint/2010/main" val="19157631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4AE-8FFD-4447-A1C2-B866D17E07D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30014" y="4132763"/>
            <a:ext cx="13069887" cy="1204913"/>
          </a:xfrm>
          <a:solidFill>
            <a:srgbClr val="DBF5FF"/>
          </a:solidFill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  <a:t>Thank You!</a:t>
            </a:r>
            <a:b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</a:br>
            <a:b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</a:br>
            <a:b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</a:br>
            <a:br>
              <a:rPr lang="en-US" sz="4800" dirty="0">
                <a:solidFill>
                  <a:srgbClr val="004F91"/>
                </a:solidFill>
                <a:latin typeface="Sequel sans headline"/>
                <a:cs typeface="Arial"/>
              </a:rPr>
            </a:br>
            <a:endParaRPr lang="en-US" sz="48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52818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D51A8-BD31-EBEC-75B3-658AFD38AE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111" y="90237"/>
            <a:ext cx="2977816" cy="1125788"/>
          </a:xfrm>
          <a:prstGeom prst="rect">
            <a:avLst/>
          </a:prstGeom>
          <a:solidFill>
            <a:srgbClr val="DBF5FF"/>
          </a:solidFill>
          <a:ln>
            <a:solidFill>
              <a:srgbClr val="DB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AE73A-2C11-C746-965F-B3817230DE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8716" y="1901825"/>
            <a:ext cx="12731550" cy="5670818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Advocacy is increasingly global, competitive, and complex.</a:t>
            </a:r>
            <a:endParaRPr lang="en-US" sz="2400" dirty="0">
              <a:solidFill>
                <a:srgbClr val="004F91"/>
              </a:solidFill>
            </a:endParaRPr>
          </a:p>
          <a:p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More voices competing for the ears of Congress and the White House than ever.</a:t>
            </a:r>
          </a:p>
          <a:p>
            <a:r>
              <a:rPr lang="en-US" sz="2400" dirty="0">
                <a:solidFill>
                  <a:srgbClr val="004F91"/>
                </a:solidFill>
                <a:latin typeface="Arial"/>
                <a:cs typeface="Arial"/>
              </a:rPr>
              <a:t>Some may feel discouraged by the amount of money some organizations put into their government affairs programs.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716" y="533735"/>
            <a:ext cx="12617450" cy="1590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Importance in Government Affairs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79390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24026A94-F658-4EB9-B58F-046CDEAF9B9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962232" y="784125"/>
            <a:ext cx="4572000" cy="239268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5B5A85-D782-F04C-8B70-8EC526ED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2816929"/>
            <a:ext cx="5156200" cy="119219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Personal Experience in Dealing with Government Affairs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52FEBA8F-6716-4DE4-8D93-2165ECCA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312" y="3578726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B6FB-3A15-40FF-8476-B3AD084F56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7120" y="2078790"/>
            <a:ext cx="9271000" cy="6858002"/>
          </a:xfrm>
        </p:spPr>
        <p:txBody>
          <a:bodyPr vert="horz" lIns="109728" tIns="54864" rIns="109728" bIns="54864" rtlCol="0" anchor="t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Don't go all out when starting new.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Visit the capitol or government agency.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Collaborative with other groups.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Raise Money.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Keep it legal.</a:t>
            </a:r>
          </a:p>
          <a:p>
            <a:r>
              <a:rPr lang="en-US" sz="2400" dirty="0">
                <a:solidFill>
                  <a:srgbClr val="004F91"/>
                </a:solidFill>
                <a:latin typeface="Sequel sans headline"/>
                <a:cs typeface="Arial"/>
              </a:rPr>
              <a:t>Understand where to go to...</a:t>
            </a:r>
            <a:endParaRPr lang="en-US" sz="2400" dirty="0">
              <a:solidFill>
                <a:srgbClr val="004F91"/>
              </a:solidFill>
              <a:latin typeface="Sequel sans headlin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21704-D375-4038-9260-47DD0E0CA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316" y="608430"/>
            <a:ext cx="12617450" cy="1590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4F91"/>
                </a:solidFill>
                <a:latin typeface="Sequel sans headline"/>
                <a:cs typeface="Arial"/>
              </a:rPr>
              <a:t>New to Government Affairs?</a:t>
            </a:r>
            <a:endParaRPr lang="en-US" sz="3600" dirty="0">
              <a:solidFill>
                <a:srgbClr val="004F91"/>
              </a:solidFill>
              <a:latin typeface="Sequel sans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1076251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SCC colors">
      <a:dk1>
        <a:srgbClr val="000000"/>
      </a:dk1>
      <a:lt1>
        <a:srgbClr val="FFFFFF"/>
      </a:lt1>
      <a:dk2>
        <a:srgbClr val="003B5C"/>
      </a:dk2>
      <a:lt2>
        <a:srgbClr val="E7E6E6"/>
      </a:lt2>
      <a:accent1>
        <a:srgbClr val="41B6E6"/>
      </a:accent1>
      <a:accent2>
        <a:srgbClr val="E5554F"/>
      </a:accent2>
      <a:accent3>
        <a:srgbClr val="A5A5A5"/>
      </a:accent3>
      <a:accent4>
        <a:srgbClr val="F0B323"/>
      </a:accent4>
      <a:accent5>
        <a:srgbClr val="93A5C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2012</Words>
  <Application>Microsoft Office PowerPoint</Application>
  <PresentationFormat>Custom</PresentationFormat>
  <Paragraphs>267</Paragraphs>
  <Slides>60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Arial,Sans-Serif</vt:lpstr>
      <vt:lpstr>Calibri</vt:lpstr>
      <vt:lpstr>Gt america lt</vt:lpstr>
      <vt:lpstr>Gt america lt</vt:lpstr>
      <vt:lpstr>Helvetica Neue Medium</vt:lpstr>
      <vt:lpstr>Sequel sans headline</vt:lpstr>
      <vt:lpstr>Custom Design</vt:lpstr>
      <vt:lpstr>1_Custom Design</vt:lpstr>
      <vt:lpstr>2_Custom Design</vt:lpstr>
      <vt:lpstr>PowerPoint Presentation</vt:lpstr>
      <vt:lpstr>PowerPoint Presentation</vt:lpstr>
      <vt:lpstr>The Harkin Institute  for Public Policy &amp; Citizen Engagement</vt:lpstr>
      <vt:lpstr>Overview</vt:lpstr>
      <vt:lpstr>Importance of Government Affairs</vt:lpstr>
      <vt:lpstr>Importance of Government Affairs</vt:lpstr>
      <vt:lpstr>Importance in Government Affairs</vt:lpstr>
      <vt:lpstr>Personal Experience in Dealing with Government Affairs</vt:lpstr>
      <vt:lpstr>New to Government Affairs?</vt:lpstr>
      <vt:lpstr>Who to Include in Your Gov. Affairs?</vt:lpstr>
      <vt:lpstr>Government in Government Affairs</vt:lpstr>
      <vt:lpstr>Government 101</vt:lpstr>
      <vt:lpstr>How Do You Factor Into How a Bill Becomes a Law?</vt:lpstr>
      <vt:lpstr>How Laws Are Made</vt:lpstr>
      <vt:lpstr>Government in Government Affairs</vt:lpstr>
      <vt:lpstr>Working in Government Affairs</vt:lpstr>
      <vt:lpstr>Government Affairs in the Executive Branch/Bureaucracy</vt:lpstr>
      <vt:lpstr>Government Affairs in the Executive Branch/Bureaucracy</vt:lpstr>
      <vt:lpstr>Government Affairs in the Legislative Branch</vt:lpstr>
      <vt:lpstr>With All of These Government Branches, How Do You Breakthrough?</vt:lpstr>
      <vt:lpstr>Be Prepared For Government Affairs...</vt:lpstr>
      <vt:lpstr>Be Careful What You Read/Watch</vt:lpstr>
      <vt:lpstr>Know What You Want To Do</vt:lpstr>
      <vt:lpstr>Lobbying vs. Educating</vt:lpstr>
      <vt:lpstr>Government Affairs Begin with Intent</vt:lpstr>
      <vt:lpstr>Six Word Reason</vt:lpstr>
      <vt:lpstr>Six Word Reason</vt:lpstr>
      <vt:lpstr>Expand That Reason</vt:lpstr>
      <vt:lpstr>Create a Position Statement</vt:lpstr>
      <vt:lpstr>Position Statement from C of C on Infrastructure Bills</vt:lpstr>
      <vt:lpstr>Position Statement Example</vt:lpstr>
      <vt:lpstr>Write a Position Statement</vt:lpstr>
      <vt:lpstr>Build a Legislative Agenda</vt:lpstr>
      <vt:lpstr>Build a Legislative Agenda</vt:lpstr>
      <vt:lpstr>Taking Action</vt:lpstr>
      <vt:lpstr>PowerPoint Presentation</vt:lpstr>
      <vt:lpstr>Best Tactics</vt:lpstr>
      <vt:lpstr>Government Affairs in Action </vt:lpstr>
      <vt:lpstr>What Can Your Organization Do?</vt:lpstr>
      <vt:lpstr>Giving Public Testimony</vt:lpstr>
      <vt:lpstr>Prepare for Public Testimony</vt:lpstr>
      <vt:lpstr>Examples of Public Testimony Schedule:</vt:lpstr>
      <vt:lpstr>Structure of Public Testimony</vt:lpstr>
      <vt:lpstr>Example of Public Testimony</vt:lpstr>
      <vt:lpstr>Use the Media to Tell Your Story</vt:lpstr>
      <vt:lpstr>Use the Media to Tell Your Story</vt:lpstr>
      <vt:lpstr>Draft Your Own Gov. Affairs Media Campaign</vt:lpstr>
      <vt:lpstr>Running a Grassroots Network</vt:lpstr>
      <vt:lpstr>Building a Volunteer Network</vt:lpstr>
      <vt:lpstr>Putting Your Volunteers to Work</vt:lpstr>
      <vt:lpstr>Letters, and Emails, and Calls - Oh My!</vt:lpstr>
      <vt:lpstr>Gov't. Affairs During Recesses</vt:lpstr>
      <vt:lpstr>Effectively Advocating in the Government</vt:lpstr>
      <vt:lpstr>Need Additional Support?</vt:lpstr>
      <vt:lpstr>Prominent Government Affairs Firms</vt:lpstr>
      <vt:lpstr>Chamber Resources</vt:lpstr>
      <vt:lpstr>PowerPoint Presentation</vt:lpstr>
      <vt:lpstr>Review</vt:lpstr>
      <vt:lpstr>Questions?</vt:lpstr>
      <vt:lpstr>Thank You!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Mady Nachtman</cp:lastModifiedBy>
  <cp:revision>115</cp:revision>
  <dcterms:created xsi:type="dcterms:W3CDTF">2014-09-16T01:20:50Z</dcterms:created>
  <dcterms:modified xsi:type="dcterms:W3CDTF">2022-05-11T17:48:38Z</dcterms:modified>
</cp:coreProperties>
</file>