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8"/>
  </p:notesMasterIdLst>
  <p:handoutMasterIdLst>
    <p:handoutMasterId r:id="rId59"/>
  </p:handoutMasterIdLst>
  <p:sldIdLst>
    <p:sldId id="256" r:id="rId2"/>
    <p:sldId id="5429" r:id="rId3"/>
    <p:sldId id="5428" r:id="rId4"/>
    <p:sldId id="5430" r:id="rId5"/>
    <p:sldId id="5496" r:id="rId6"/>
    <p:sldId id="5178" r:id="rId7"/>
    <p:sldId id="551" r:id="rId8"/>
    <p:sldId id="5185" r:id="rId9"/>
    <p:sldId id="489" r:id="rId10"/>
    <p:sldId id="561" r:id="rId11"/>
    <p:sldId id="5188" r:id="rId12"/>
    <p:sldId id="562" r:id="rId13"/>
    <p:sldId id="550" r:id="rId14"/>
    <p:sldId id="541" r:id="rId15"/>
    <p:sldId id="542" r:id="rId16"/>
    <p:sldId id="543" r:id="rId17"/>
    <p:sldId id="525" r:id="rId18"/>
    <p:sldId id="537" r:id="rId19"/>
    <p:sldId id="554" r:id="rId20"/>
    <p:sldId id="535" r:id="rId21"/>
    <p:sldId id="526" r:id="rId22"/>
    <p:sldId id="527" r:id="rId23"/>
    <p:sldId id="510" r:id="rId24"/>
    <p:sldId id="5186" r:id="rId25"/>
    <p:sldId id="545" r:id="rId26"/>
    <p:sldId id="548" r:id="rId27"/>
    <p:sldId id="536" r:id="rId28"/>
    <p:sldId id="518" r:id="rId29"/>
    <p:sldId id="528" r:id="rId30"/>
    <p:sldId id="544" r:id="rId31"/>
    <p:sldId id="559" r:id="rId32"/>
    <p:sldId id="524" r:id="rId33"/>
    <p:sldId id="514" r:id="rId34"/>
    <p:sldId id="516" r:id="rId35"/>
    <p:sldId id="487" r:id="rId36"/>
    <p:sldId id="442" r:id="rId37"/>
    <p:sldId id="498" r:id="rId38"/>
    <p:sldId id="490" r:id="rId39"/>
    <p:sldId id="505" r:id="rId40"/>
    <p:sldId id="499" r:id="rId41"/>
    <p:sldId id="503" r:id="rId42"/>
    <p:sldId id="501" r:id="rId43"/>
    <p:sldId id="502" r:id="rId44"/>
    <p:sldId id="506" r:id="rId45"/>
    <p:sldId id="478" r:id="rId46"/>
    <p:sldId id="480" r:id="rId47"/>
    <p:sldId id="531" r:id="rId48"/>
    <p:sldId id="443" r:id="rId49"/>
    <p:sldId id="424" r:id="rId50"/>
    <p:sldId id="539" r:id="rId51"/>
    <p:sldId id="5180" r:id="rId52"/>
    <p:sldId id="533" r:id="rId53"/>
    <p:sldId id="534" r:id="rId54"/>
    <p:sldId id="405" r:id="rId55"/>
    <p:sldId id="406" r:id="rId56"/>
    <p:sldId id="419" r:id="rId57"/>
  </p:sldIdLst>
  <p:sldSz cx="12192000" cy="6858000"/>
  <p:notesSz cx="7077075" cy="9363075"/>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1" autoAdjust="0"/>
    <p:restoredTop sz="94660"/>
  </p:normalViewPr>
  <p:slideViewPr>
    <p:cSldViewPr>
      <p:cViewPr varScale="1">
        <p:scale>
          <a:sx n="102" d="100"/>
          <a:sy n="102" d="100"/>
        </p:scale>
        <p:origin x="288"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33" d="100"/>
          <a:sy n="33" d="100"/>
        </p:scale>
        <p:origin x="-163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AB42F-7C9F-45AA-8797-C7D1D13492B3}" type="doc">
      <dgm:prSet loTypeId="urn:microsoft.com/office/officeart/2005/8/layout/vList3#1" loCatId="list" qsTypeId="urn:microsoft.com/office/officeart/2005/8/quickstyle/simple1" qsCatId="simple" csTypeId="urn:microsoft.com/office/officeart/2005/8/colors/accent1_1" csCatId="accent1" phldr="1"/>
      <dgm:spPr/>
      <dgm:t>
        <a:bodyPr/>
        <a:lstStyle/>
        <a:p>
          <a:endParaRPr lang="en-US"/>
        </a:p>
      </dgm:t>
    </dgm:pt>
    <dgm:pt modelId="{6F7C8346-78DB-4609-80A9-8A65C41B4A94}">
      <dgm:prSet phldrT="[Text]"/>
      <dgm:spPr/>
      <dgm:t>
        <a:bodyPr/>
        <a:lstStyle/>
        <a:p>
          <a:r>
            <a:rPr lang="en-US" b="1" dirty="0"/>
            <a:t>Mission</a:t>
          </a:r>
        </a:p>
        <a:p>
          <a:r>
            <a:rPr lang="en-US" dirty="0"/>
            <a:t>(Purpose for existence)</a:t>
          </a:r>
        </a:p>
      </dgm:t>
    </dgm:pt>
    <dgm:pt modelId="{4B7019DF-02F1-4957-9AF9-5CA142EEC585}" type="parTrans" cxnId="{B712C195-3F2C-4539-BBA1-58CC7EA9E691}">
      <dgm:prSet/>
      <dgm:spPr/>
      <dgm:t>
        <a:bodyPr/>
        <a:lstStyle/>
        <a:p>
          <a:endParaRPr lang="en-US">
            <a:solidFill>
              <a:schemeClr val="tx1"/>
            </a:solidFill>
          </a:endParaRPr>
        </a:p>
      </dgm:t>
    </dgm:pt>
    <dgm:pt modelId="{2D403767-8327-4208-B2B6-7AAFC453E05E}" type="sibTrans" cxnId="{B712C195-3F2C-4539-BBA1-58CC7EA9E691}">
      <dgm:prSet/>
      <dgm:spPr/>
      <dgm:t>
        <a:bodyPr/>
        <a:lstStyle/>
        <a:p>
          <a:endParaRPr lang="en-US">
            <a:solidFill>
              <a:schemeClr val="tx1"/>
            </a:solidFill>
          </a:endParaRPr>
        </a:p>
      </dgm:t>
    </dgm:pt>
    <dgm:pt modelId="{1230450C-9EE2-4B34-A04F-38B86B3E25F6}">
      <dgm:prSet phldrT="[Text]"/>
      <dgm:spPr/>
      <dgm:t>
        <a:bodyPr/>
        <a:lstStyle/>
        <a:p>
          <a:r>
            <a:rPr lang="en-US" b="1" dirty="0"/>
            <a:t>Articles of Incorporation</a:t>
          </a:r>
        </a:p>
        <a:p>
          <a:r>
            <a:rPr lang="en-US" dirty="0"/>
            <a:t>(Relationship to state gov’t.)</a:t>
          </a:r>
        </a:p>
      </dgm:t>
    </dgm:pt>
    <dgm:pt modelId="{7302A275-323B-46F6-BA86-778B6604DC16}" type="parTrans" cxnId="{EE08C715-5BF0-4122-8823-46A4A99A8D26}">
      <dgm:prSet/>
      <dgm:spPr/>
      <dgm:t>
        <a:bodyPr/>
        <a:lstStyle/>
        <a:p>
          <a:endParaRPr lang="en-US">
            <a:solidFill>
              <a:schemeClr val="tx1"/>
            </a:solidFill>
          </a:endParaRPr>
        </a:p>
      </dgm:t>
    </dgm:pt>
    <dgm:pt modelId="{E34B4EE0-0B49-4201-9EEB-601BA53DE3EF}" type="sibTrans" cxnId="{EE08C715-5BF0-4122-8823-46A4A99A8D26}">
      <dgm:prSet/>
      <dgm:spPr/>
      <dgm:t>
        <a:bodyPr/>
        <a:lstStyle/>
        <a:p>
          <a:endParaRPr lang="en-US">
            <a:solidFill>
              <a:schemeClr val="tx1"/>
            </a:solidFill>
          </a:endParaRPr>
        </a:p>
      </dgm:t>
    </dgm:pt>
    <dgm:pt modelId="{490E755A-2155-4545-86F2-223798980060}">
      <dgm:prSet phldrT="[Text]"/>
      <dgm:spPr/>
      <dgm:t>
        <a:bodyPr/>
        <a:lstStyle/>
        <a:p>
          <a:r>
            <a:rPr lang="en-US" b="1" dirty="0"/>
            <a:t>Bylaws</a:t>
          </a:r>
        </a:p>
        <a:p>
          <a:r>
            <a:rPr lang="en-US" dirty="0"/>
            <a:t>(Relationship to members)</a:t>
          </a:r>
        </a:p>
      </dgm:t>
    </dgm:pt>
    <dgm:pt modelId="{EB2F3123-4415-4A31-A292-223AAD64C3D2}" type="parTrans" cxnId="{71938289-B8C3-426E-873F-524BFF2E7F5D}">
      <dgm:prSet/>
      <dgm:spPr/>
      <dgm:t>
        <a:bodyPr/>
        <a:lstStyle/>
        <a:p>
          <a:endParaRPr lang="en-US">
            <a:solidFill>
              <a:schemeClr val="tx1"/>
            </a:solidFill>
          </a:endParaRPr>
        </a:p>
      </dgm:t>
    </dgm:pt>
    <dgm:pt modelId="{5D2E97A9-7130-4D55-9D57-824DAB5FEC90}" type="sibTrans" cxnId="{71938289-B8C3-426E-873F-524BFF2E7F5D}">
      <dgm:prSet/>
      <dgm:spPr/>
      <dgm:t>
        <a:bodyPr/>
        <a:lstStyle/>
        <a:p>
          <a:endParaRPr lang="en-US">
            <a:solidFill>
              <a:schemeClr val="tx1"/>
            </a:solidFill>
          </a:endParaRPr>
        </a:p>
      </dgm:t>
    </dgm:pt>
    <dgm:pt modelId="{87FF3DBB-8B1C-4215-AA84-150DE340E66B}">
      <dgm:prSet phldrT="[Text]"/>
      <dgm:spPr/>
      <dgm:t>
        <a:bodyPr/>
        <a:lstStyle/>
        <a:p>
          <a:r>
            <a:rPr lang="en-US" b="1" dirty="0"/>
            <a:t>Policies</a:t>
          </a:r>
        </a:p>
        <a:p>
          <a:r>
            <a:rPr lang="en-US" b="0" dirty="0"/>
            <a:t>(interpretation of the governing documents)</a:t>
          </a:r>
        </a:p>
      </dgm:t>
    </dgm:pt>
    <dgm:pt modelId="{B6FF3559-EC33-4215-8119-4732DC554A49}" type="parTrans" cxnId="{A9C0CF78-6030-42A8-BDF3-0FC6D774F50E}">
      <dgm:prSet/>
      <dgm:spPr/>
      <dgm:t>
        <a:bodyPr/>
        <a:lstStyle/>
        <a:p>
          <a:endParaRPr lang="en-US"/>
        </a:p>
      </dgm:t>
    </dgm:pt>
    <dgm:pt modelId="{09077367-6DFE-4493-80FD-010F86210C8D}" type="sibTrans" cxnId="{A9C0CF78-6030-42A8-BDF3-0FC6D774F50E}">
      <dgm:prSet/>
      <dgm:spPr/>
      <dgm:t>
        <a:bodyPr/>
        <a:lstStyle/>
        <a:p>
          <a:endParaRPr lang="en-US"/>
        </a:p>
      </dgm:t>
    </dgm:pt>
    <dgm:pt modelId="{273803B4-607C-4C45-8C8D-FBC72F9A48E8}">
      <dgm:prSet/>
      <dgm:spPr/>
      <dgm:t>
        <a:bodyPr/>
        <a:lstStyle/>
        <a:p>
          <a:r>
            <a:rPr lang="en-US" b="1" dirty="0"/>
            <a:t>Strategic Plan</a:t>
          </a:r>
        </a:p>
        <a:p>
          <a:r>
            <a:rPr lang="en-US" dirty="0"/>
            <a:t>(roadmap for the organization)</a:t>
          </a:r>
        </a:p>
      </dgm:t>
    </dgm:pt>
    <dgm:pt modelId="{B0DED41A-C30B-4111-8A3D-BBFE76B5E2B0}" type="parTrans" cxnId="{78E07384-C33F-4505-BD3E-FE4C522F02DC}">
      <dgm:prSet/>
      <dgm:spPr/>
      <dgm:t>
        <a:bodyPr/>
        <a:lstStyle/>
        <a:p>
          <a:endParaRPr lang="en-US"/>
        </a:p>
      </dgm:t>
    </dgm:pt>
    <dgm:pt modelId="{FEEA2B18-5206-4B1E-AEED-1126EA0F2E38}" type="sibTrans" cxnId="{78E07384-C33F-4505-BD3E-FE4C522F02DC}">
      <dgm:prSet/>
      <dgm:spPr/>
      <dgm:t>
        <a:bodyPr/>
        <a:lstStyle/>
        <a:p>
          <a:endParaRPr lang="en-US"/>
        </a:p>
      </dgm:t>
    </dgm:pt>
    <dgm:pt modelId="{260967F1-0C18-461C-97EC-409E5AA34108}">
      <dgm:prSet/>
      <dgm:spPr/>
      <dgm:t>
        <a:bodyPr/>
        <a:lstStyle/>
        <a:p>
          <a:r>
            <a:rPr lang="en-US" b="1" dirty="0"/>
            <a:t>Annual Budget</a:t>
          </a:r>
        </a:p>
        <a:p>
          <a:r>
            <a:rPr lang="en-US" b="0" dirty="0"/>
            <a:t>(financial position)</a:t>
          </a:r>
        </a:p>
      </dgm:t>
    </dgm:pt>
    <dgm:pt modelId="{64FAA018-26A3-4A26-B896-A7B3F9B0D7F7}" type="parTrans" cxnId="{B441BA03-801F-4ED1-9E3A-BCB9245EDFD5}">
      <dgm:prSet/>
      <dgm:spPr/>
      <dgm:t>
        <a:bodyPr/>
        <a:lstStyle/>
        <a:p>
          <a:endParaRPr lang="en-US"/>
        </a:p>
      </dgm:t>
    </dgm:pt>
    <dgm:pt modelId="{34330C5F-7182-4120-B858-8794E8732C0F}" type="sibTrans" cxnId="{B441BA03-801F-4ED1-9E3A-BCB9245EDFD5}">
      <dgm:prSet/>
      <dgm:spPr/>
      <dgm:t>
        <a:bodyPr/>
        <a:lstStyle/>
        <a:p>
          <a:endParaRPr lang="en-US"/>
        </a:p>
      </dgm:t>
    </dgm:pt>
    <dgm:pt modelId="{24A45226-B4DA-4613-943C-F2DF169669EA}" type="pres">
      <dgm:prSet presAssocID="{6CAAB42F-7C9F-45AA-8797-C7D1D13492B3}" presName="linearFlow" presStyleCnt="0">
        <dgm:presLayoutVars>
          <dgm:dir/>
          <dgm:resizeHandles val="exact"/>
        </dgm:presLayoutVars>
      </dgm:prSet>
      <dgm:spPr/>
    </dgm:pt>
    <dgm:pt modelId="{6E4F5519-BBBA-4FCD-8765-D09E70F80A0C}" type="pres">
      <dgm:prSet presAssocID="{6F7C8346-78DB-4609-80A9-8A65C41B4A94}" presName="composite" presStyleCnt="0"/>
      <dgm:spPr/>
    </dgm:pt>
    <dgm:pt modelId="{65D0ABEA-A1EF-45BF-BC27-0616B47965BC}" type="pres">
      <dgm:prSet presAssocID="{6F7C8346-78DB-4609-80A9-8A65C41B4A94}" presName="imgShp" presStyleLbl="fgImgPlace1" presStyleIdx="0" presStyleCnt="6"/>
      <dgm:spPr>
        <a:blipFill rotWithShape="0">
          <a:blip xmlns:r="http://schemas.openxmlformats.org/officeDocument/2006/relationships" r:embed="rId1"/>
          <a:stretch>
            <a:fillRect/>
          </a:stretch>
        </a:blipFill>
      </dgm:spPr>
    </dgm:pt>
    <dgm:pt modelId="{71F60B39-78B4-4961-B063-B9D0CB663702}" type="pres">
      <dgm:prSet presAssocID="{6F7C8346-78DB-4609-80A9-8A65C41B4A94}" presName="txShp" presStyleLbl="node1" presStyleIdx="0" presStyleCnt="6">
        <dgm:presLayoutVars>
          <dgm:bulletEnabled val="1"/>
        </dgm:presLayoutVars>
      </dgm:prSet>
      <dgm:spPr/>
    </dgm:pt>
    <dgm:pt modelId="{261C89E1-9E0B-4FDA-B1D4-DCFDB9E1B5D5}" type="pres">
      <dgm:prSet presAssocID="{2D403767-8327-4208-B2B6-7AAFC453E05E}" presName="spacing" presStyleCnt="0"/>
      <dgm:spPr/>
    </dgm:pt>
    <dgm:pt modelId="{F4E9B63C-11D4-4BE7-8BE6-E42F4B2C008E}" type="pres">
      <dgm:prSet presAssocID="{1230450C-9EE2-4B34-A04F-38B86B3E25F6}" presName="composite" presStyleCnt="0"/>
      <dgm:spPr/>
    </dgm:pt>
    <dgm:pt modelId="{73B1DFB0-4C4D-4840-9329-BED218132FB1}" type="pres">
      <dgm:prSet presAssocID="{1230450C-9EE2-4B34-A04F-38B86B3E25F6}" presName="imgShp" presStyleLbl="fgImgPlace1" presStyleIdx="1" presStyleCnt="6"/>
      <dgm:spPr>
        <a:blipFill rotWithShape="0">
          <a:blip xmlns:r="http://schemas.openxmlformats.org/officeDocument/2006/relationships" r:embed="rId2"/>
          <a:stretch>
            <a:fillRect/>
          </a:stretch>
        </a:blipFill>
      </dgm:spPr>
    </dgm:pt>
    <dgm:pt modelId="{187E7A2E-9ED0-4B8C-9FB5-0022204D0AD3}" type="pres">
      <dgm:prSet presAssocID="{1230450C-9EE2-4B34-A04F-38B86B3E25F6}" presName="txShp" presStyleLbl="node1" presStyleIdx="1" presStyleCnt="6">
        <dgm:presLayoutVars>
          <dgm:bulletEnabled val="1"/>
        </dgm:presLayoutVars>
      </dgm:prSet>
      <dgm:spPr/>
    </dgm:pt>
    <dgm:pt modelId="{ED4C53BF-5B00-4D01-9D90-49EC87CB6229}" type="pres">
      <dgm:prSet presAssocID="{E34B4EE0-0B49-4201-9EEB-601BA53DE3EF}" presName="spacing" presStyleCnt="0"/>
      <dgm:spPr/>
    </dgm:pt>
    <dgm:pt modelId="{0C2707E4-53B1-45C1-9EFC-5AA982ACA242}" type="pres">
      <dgm:prSet presAssocID="{490E755A-2155-4545-86F2-223798980060}" presName="composite" presStyleCnt="0"/>
      <dgm:spPr/>
    </dgm:pt>
    <dgm:pt modelId="{5D731581-9352-4A06-B2A6-10A510EDD170}" type="pres">
      <dgm:prSet presAssocID="{490E755A-2155-4545-86F2-223798980060}" presName="imgShp" presStyleLbl="fgImgPlace1" presStyleIdx="2" presStyleCnt="6"/>
      <dgm:spPr>
        <a:blipFill rotWithShape="0">
          <a:blip xmlns:r="http://schemas.openxmlformats.org/officeDocument/2006/relationships" r:embed="rId3"/>
          <a:stretch>
            <a:fillRect/>
          </a:stretch>
        </a:blipFill>
      </dgm:spPr>
    </dgm:pt>
    <dgm:pt modelId="{5DDAC40C-15D2-429B-9C63-37E64DDEADC0}" type="pres">
      <dgm:prSet presAssocID="{490E755A-2155-4545-86F2-223798980060}" presName="txShp" presStyleLbl="node1" presStyleIdx="2" presStyleCnt="6">
        <dgm:presLayoutVars>
          <dgm:bulletEnabled val="1"/>
        </dgm:presLayoutVars>
      </dgm:prSet>
      <dgm:spPr/>
    </dgm:pt>
    <dgm:pt modelId="{43CCF0A8-13E6-4201-B87F-B3672DD9BF3A}" type="pres">
      <dgm:prSet presAssocID="{5D2E97A9-7130-4D55-9D57-824DAB5FEC90}" presName="spacing" presStyleCnt="0"/>
      <dgm:spPr/>
    </dgm:pt>
    <dgm:pt modelId="{E522DE35-9502-47B6-98AB-E6C3586BBE22}" type="pres">
      <dgm:prSet presAssocID="{87FF3DBB-8B1C-4215-AA84-150DE340E66B}" presName="composite" presStyleCnt="0"/>
      <dgm:spPr/>
    </dgm:pt>
    <dgm:pt modelId="{C0340111-86A9-4BC7-9794-1215D148DBA6}" type="pres">
      <dgm:prSet presAssocID="{87FF3DBB-8B1C-4215-AA84-150DE340E66B}" presName="imgShp" presStyleLbl="fgImgPlace1" presStyleIdx="3" presStyleCnt="6"/>
      <dgm:spPr>
        <a:blipFill rotWithShape="0">
          <a:blip xmlns:r="http://schemas.openxmlformats.org/officeDocument/2006/relationships" r:embed="rId4"/>
          <a:stretch>
            <a:fillRect/>
          </a:stretch>
        </a:blipFill>
      </dgm:spPr>
    </dgm:pt>
    <dgm:pt modelId="{D5EA6375-BD57-4BEE-B81D-119FA2861FEF}" type="pres">
      <dgm:prSet presAssocID="{87FF3DBB-8B1C-4215-AA84-150DE340E66B}" presName="txShp" presStyleLbl="node1" presStyleIdx="3" presStyleCnt="6">
        <dgm:presLayoutVars>
          <dgm:bulletEnabled val="1"/>
        </dgm:presLayoutVars>
      </dgm:prSet>
      <dgm:spPr/>
    </dgm:pt>
    <dgm:pt modelId="{ADED5496-A289-4F4B-A389-30C9309D3464}" type="pres">
      <dgm:prSet presAssocID="{09077367-6DFE-4493-80FD-010F86210C8D}" presName="spacing" presStyleCnt="0"/>
      <dgm:spPr/>
    </dgm:pt>
    <dgm:pt modelId="{0ACDA147-B742-4B3E-9E9F-9E99A52CC8CF}" type="pres">
      <dgm:prSet presAssocID="{273803B4-607C-4C45-8C8D-FBC72F9A48E8}" presName="composite" presStyleCnt="0"/>
      <dgm:spPr/>
    </dgm:pt>
    <dgm:pt modelId="{75BD522A-34CD-47C9-AF5C-4CECEB2B369C}" type="pres">
      <dgm:prSet presAssocID="{273803B4-607C-4C45-8C8D-FBC72F9A48E8}" presName="imgShp" presStyleLbl="fgImgPlace1" presStyleIdx="4" presStyleCnt="6"/>
      <dgm:spPr>
        <a:blipFill rotWithShape="1">
          <a:blip xmlns:r="http://schemas.openxmlformats.org/officeDocument/2006/relationships" r:embed="rId5"/>
          <a:stretch>
            <a:fillRect/>
          </a:stretch>
        </a:blipFill>
      </dgm:spPr>
    </dgm:pt>
    <dgm:pt modelId="{4B6DF85F-CB04-4ECE-A70E-B788E88679F6}" type="pres">
      <dgm:prSet presAssocID="{273803B4-607C-4C45-8C8D-FBC72F9A48E8}" presName="txShp" presStyleLbl="node1" presStyleIdx="4" presStyleCnt="6">
        <dgm:presLayoutVars>
          <dgm:bulletEnabled val="1"/>
        </dgm:presLayoutVars>
      </dgm:prSet>
      <dgm:spPr/>
    </dgm:pt>
    <dgm:pt modelId="{ACCB069D-BEE1-4B99-9105-6A714CFDD759}" type="pres">
      <dgm:prSet presAssocID="{FEEA2B18-5206-4B1E-AEED-1126EA0F2E38}" presName="spacing" presStyleCnt="0"/>
      <dgm:spPr/>
    </dgm:pt>
    <dgm:pt modelId="{F7AAD806-935C-4045-875E-604174C29F31}" type="pres">
      <dgm:prSet presAssocID="{260967F1-0C18-461C-97EC-409E5AA34108}" presName="composite" presStyleCnt="0"/>
      <dgm:spPr/>
    </dgm:pt>
    <dgm:pt modelId="{2FB3D7B7-C37E-4939-A4AE-8C8ABD37A8CF}" type="pres">
      <dgm:prSet presAssocID="{260967F1-0C18-461C-97EC-409E5AA34108}" presName="imgShp" presStyleLbl="fgImgPlace1" presStyleIdx="5" presStyleCnt="6"/>
      <dgm:spPr>
        <a:blipFill rotWithShape="1">
          <a:blip xmlns:r="http://schemas.openxmlformats.org/officeDocument/2006/relationships" r:embed="rId6"/>
          <a:stretch>
            <a:fillRect/>
          </a:stretch>
        </a:blipFill>
      </dgm:spPr>
    </dgm:pt>
    <dgm:pt modelId="{C71E156C-5C48-4392-B2A9-95A3B07F8568}" type="pres">
      <dgm:prSet presAssocID="{260967F1-0C18-461C-97EC-409E5AA34108}" presName="txShp" presStyleLbl="node1" presStyleIdx="5" presStyleCnt="6">
        <dgm:presLayoutVars>
          <dgm:bulletEnabled val="1"/>
        </dgm:presLayoutVars>
      </dgm:prSet>
      <dgm:spPr/>
    </dgm:pt>
  </dgm:ptLst>
  <dgm:cxnLst>
    <dgm:cxn modelId="{B441BA03-801F-4ED1-9E3A-BCB9245EDFD5}" srcId="{6CAAB42F-7C9F-45AA-8797-C7D1D13492B3}" destId="{260967F1-0C18-461C-97EC-409E5AA34108}" srcOrd="5" destOrd="0" parTransId="{64FAA018-26A3-4A26-B896-A7B3F9B0D7F7}" sibTransId="{34330C5F-7182-4120-B858-8794E8732C0F}"/>
    <dgm:cxn modelId="{98B56A0C-3364-41A1-A4E3-3FC2916C7008}" type="presOf" srcId="{273803B4-607C-4C45-8C8D-FBC72F9A48E8}" destId="{4B6DF85F-CB04-4ECE-A70E-B788E88679F6}" srcOrd="0" destOrd="0" presId="urn:microsoft.com/office/officeart/2005/8/layout/vList3#1"/>
    <dgm:cxn modelId="{EE08C715-5BF0-4122-8823-46A4A99A8D26}" srcId="{6CAAB42F-7C9F-45AA-8797-C7D1D13492B3}" destId="{1230450C-9EE2-4B34-A04F-38B86B3E25F6}" srcOrd="1" destOrd="0" parTransId="{7302A275-323B-46F6-BA86-778B6604DC16}" sibTransId="{E34B4EE0-0B49-4201-9EEB-601BA53DE3EF}"/>
    <dgm:cxn modelId="{95E3AC17-7AAE-41B1-A503-2AD464EE9847}" type="presOf" srcId="{490E755A-2155-4545-86F2-223798980060}" destId="{5DDAC40C-15D2-429B-9C63-37E64DDEADC0}" srcOrd="0" destOrd="0" presId="urn:microsoft.com/office/officeart/2005/8/layout/vList3#1"/>
    <dgm:cxn modelId="{22D26E2D-7067-4055-B1D7-DB07EBA3718A}" type="presOf" srcId="{1230450C-9EE2-4B34-A04F-38B86B3E25F6}" destId="{187E7A2E-9ED0-4B8C-9FB5-0022204D0AD3}" srcOrd="0" destOrd="0" presId="urn:microsoft.com/office/officeart/2005/8/layout/vList3#1"/>
    <dgm:cxn modelId="{B8535A3A-B9BA-4E56-A0FE-81E4E4F7CB80}" type="presOf" srcId="{87FF3DBB-8B1C-4215-AA84-150DE340E66B}" destId="{D5EA6375-BD57-4BEE-B81D-119FA2861FEF}" srcOrd="0" destOrd="0" presId="urn:microsoft.com/office/officeart/2005/8/layout/vList3#1"/>
    <dgm:cxn modelId="{A9C0CF78-6030-42A8-BDF3-0FC6D774F50E}" srcId="{6CAAB42F-7C9F-45AA-8797-C7D1D13492B3}" destId="{87FF3DBB-8B1C-4215-AA84-150DE340E66B}" srcOrd="3" destOrd="0" parTransId="{B6FF3559-EC33-4215-8119-4732DC554A49}" sibTransId="{09077367-6DFE-4493-80FD-010F86210C8D}"/>
    <dgm:cxn modelId="{78E07384-C33F-4505-BD3E-FE4C522F02DC}" srcId="{6CAAB42F-7C9F-45AA-8797-C7D1D13492B3}" destId="{273803B4-607C-4C45-8C8D-FBC72F9A48E8}" srcOrd="4" destOrd="0" parTransId="{B0DED41A-C30B-4111-8A3D-BBFE76B5E2B0}" sibTransId="{FEEA2B18-5206-4B1E-AEED-1126EA0F2E38}"/>
    <dgm:cxn modelId="{71938289-B8C3-426E-873F-524BFF2E7F5D}" srcId="{6CAAB42F-7C9F-45AA-8797-C7D1D13492B3}" destId="{490E755A-2155-4545-86F2-223798980060}" srcOrd="2" destOrd="0" parTransId="{EB2F3123-4415-4A31-A292-223AAD64C3D2}" sibTransId="{5D2E97A9-7130-4D55-9D57-824DAB5FEC90}"/>
    <dgm:cxn modelId="{B712C195-3F2C-4539-BBA1-58CC7EA9E691}" srcId="{6CAAB42F-7C9F-45AA-8797-C7D1D13492B3}" destId="{6F7C8346-78DB-4609-80A9-8A65C41B4A94}" srcOrd="0" destOrd="0" parTransId="{4B7019DF-02F1-4957-9AF9-5CA142EEC585}" sibTransId="{2D403767-8327-4208-B2B6-7AAFC453E05E}"/>
    <dgm:cxn modelId="{D574E8B3-6BAD-4039-9D18-0F7C6E1069F1}" type="presOf" srcId="{6CAAB42F-7C9F-45AA-8797-C7D1D13492B3}" destId="{24A45226-B4DA-4613-943C-F2DF169669EA}" srcOrd="0" destOrd="0" presId="urn:microsoft.com/office/officeart/2005/8/layout/vList3#1"/>
    <dgm:cxn modelId="{5C45E6DA-79D9-4950-A1AB-5B8D1F4376B2}" type="presOf" srcId="{260967F1-0C18-461C-97EC-409E5AA34108}" destId="{C71E156C-5C48-4392-B2A9-95A3B07F8568}" srcOrd="0" destOrd="0" presId="urn:microsoft.com/office/officeart/2005/8/layout/vList3#1"/>
    <dgm:cxn modelId="{8D14F1FC-FB26-404D-8EDB-202ECB5907B7}" type="presOf" srcId="{6F7C8346-78DB-4609-80A9-8A65C41B4A94}" destId="{71F60B39-78B4-4961-B063-B9D0CB663702}" srcOrd="0" destOrd="0" presId="urn:microsoft.com/office/officeart/2005/8/layout/vList3#1"/>
    <dgm:cxn modelId="{358296E0-6342-4C24-8D5B-8C2C7B77FD5B}" type="presParOf" srcId="{24A45226-B4DA-4613-943C-F2DF169669EA}" destId="{6E4F5519-BBBA-4FCD-8765-D09E70F80A0C}" srcOrd="0" destOrd="0" presId="urn:microsoft.com/office/officeart/2005/8/layout/vList3#1"/>
    <dgm:cxn modelId="{90D25A81-A3D8-4B99-9D55-7724931113A9}" type="presParOf" srcId="{6E4F5519-BBBA-4FCD-8765-D09E70F80A0C}" destId="{65D0ABEA-A1EF-45BF-BC27-0616B47965BC}" srcOrd="0" destOrd="0" presId="urn:microsoft.com/office/officeart/2005/8/layout/vList3#1"/>
    <dgm:cxn modelId="{C3935870-5DB5-4DE8-A602-693BCFE7F39F}" type="presParOf" srcId="{6E4F5519-BBBA-4FCD-8765-D09E70F80A0C}" destId="{71F60B39-78B4-4961-B063-B9D0CB663702}" srcOrd="1" destOrd="0" presId="urn:microsoft.com/office/officeart/2005/8/layout/vList3#1"/>
    <dgm:cxn modelId="{B92207C6-ADB4-437A-B961-A555841FA044}" type="presParOf" srcId="{24A45226-B4DA-4613-943C-F2DF169669EA}" destId="{261C89E1-9E0B-4FDA-B1D4-DCFDB9E1B5D5}" srcOrd="1" destOrd="0" presId="urn:microsoft.com/office/officeart/2005/8/layout/vList3#1"/>
    <dgm:cxn modelId="{3C215921-6CE7-494F-8B14-ECCF64F796D4}" type="presParOf" srcId="{24A45226-B4DA-4613-943C-F2DF169669EA}" destId="{F4E9B63C-11D4-4BE7-8BE6-E42F4B2C008E}" srcOrd="2" destOrd="0" presId="urn:microsoft.com/office/officeart/2005/8/layout/vList3#1"/>
    <dgm:cxn modelId="{DE8B78BB-2E85-4336-ACB4-00054D77313B}" type="presParOf" srcId="{F4E9B63C-11D4-4BE7-8BE6-E42F4B2C008E}" destId="{73B1DFB0-4C4D-4840-9329-BED218132FB1}" srcOrd="0" destOrd="0" presId="urn:microsoft.com/office/officeart/2005/8/layout/vList3#1"/>
    <dgm:cxn modelId="{7350173C-2072-4321-8A5F-BEDBB0FC6D56}" type="presParOf" srcId="{F4E9B63C-11D4-4BE7-8BE6-E42F4B2C008E}" destId="{187E7A2E-9ED0-4B8C-9FB5-0022204D0AD3}" srcOrd="1" destOrd="0" presId="urn:microsoft.com/office/officeart/2005/8/layout/vList3#1"/>
    <dgm:cxn modelId="{17B4B0CC-9710-4E21-B91D-195E3352C283}" type="presParOf" srcId="{24A45226-B4DA-4613-943C-F2DF169669EA}" destId="{ED4C53BF-5B00-4D01-9D90-49EC87CB6229}" srcOrd="3" destOrd="0" presId="urn:microsoft.com/office/officeart/2005/8/layout/vList3#1"/>
    <dgm:cxn modelId="{53C97EA9-B341-429C-A0B2-DD394810C999}" type="presParOf" srcId="{24A45226-B4DA-4613-943C-F2DF169669EA}" destId="{0C2707E4-53B1-45C1-9EFC-5AA982ACA242}" srcOrd="4" destOrd="0" presId="urn:microsoft.com/office/officeart/2005/8/layout/vList3#1"/>
    <dgm:cxn modelId="{CF111310-4FDC-484A-A60D-5EEE81756CF4}" type="presParOf" srcId="{0C2707E4-53B1-45C1-9EFC-5AA982ACA242}" destId="{5D731581-9352-4A06-B2A6-10A510EDD170}" srcOrd="0" destOrd="0" presId="urn:microsoft.com/office/officeart/2005/8/layout/vList3#1"/>
    <dgm:cxn modelId="{74A5353C-8E83-4E6B-B802-B3C1FE17709F}" type="presParOf" srcId="{0C2707E4-53B1-45C1-9EFC-5AA982ACA242}" destId="{5DDAC40C-15D2-429B-9C63-37E64DDEADC0}" srcOrd="1" destOrd="0" presId="urn:microsoft.com/office/officeart/2005/8/layout/vList3#1"/>
    <dgm:cxn modelId="{7ECD3B60-9A6E-4CF2-B0D5-C110B6531B13}" type="presParOf" srcId="{24A45226-B4DA-4613-943C-F2DF169669EA}" destId="{43CCF0A8-13E6-4201-B87F-B3672DD9BF3A}" srcOrd="5" destOrd="0" presId="urn:microsoft.com/office/officeart/2005/8/layout/vList3#1"/>
    <dgm:cxn modelId="{668F725C-D9DE-4CC6-B83A-638C5076A4AA}" type="presParOf" srcId="{24A45226-B4DA-4613-943C-F2DF169669EA}" destId="{E522DE35-9502-47B6-98AB-E6C3586BBE22}" srcOrd="6" destOrd="0" presId="urn:microsoft.com/office/officeart/2005/8/layout/vList3#1"/>
    <dgm:cxn modelId="{02E9D95B-1977-4E74-9080-CBC632B9C6B8}" type="presParOf" srcId="{E522DE35-9502-47B6-98AB-E6C3586BBE22}" destId="{C0340111-86A9-4BC7-9794-1215D148DBA6}" srcOrd="0" destOrd="0" presId="urn:microsoft.com/office/officeart/2005/8/layout/vList3#1"/>
    <dgm:cxn modelId="{78C840CB-B4EE-439F-BDC9-58E334457A0A}" type="presParOf" srcId="{E522DE35-9502-47B6-98AB-E6C3586BBE22}" destId="{D5EA6375-BD57-4BEE-B81D-119FA2861FEF}" srcOrd="1" destOrd="0" presId="urn:microsoft.com/office/officeart/2005/8/layout/vList3#1"/>
    <dgm:cxn modelId="{FD834D53-444F-49A5-A81B-414F308B42AE}" type="presParOf" srcId="{24A45226-B4DA-4613-943C-F2DF169669EA}" destId="{ADED5496-A289-4F4B-A389-30C9309D3464}" srcOrd="7" destOrd="0" presId="urn:microsoft.com/office/officeart/2005/8/layout/vList3#1"/>
    <dgm:cxn modelId="{A8D6B324-D748-4318-A4A7-89C94BFABC34}" type="presParOf" srcId="{24A45226-B4DA-4613-943C-F2DF169669EA}" destId="{0ACDA147-B742-4B3E-9E9F-9E99A52CC8CF}" srcOrd="8" destOrd="0" presId="urn:microsoft.com/office/officeart/2005/8/layout/vList3#1"/>
    <dgm:cxn modelId="{F6AA522C-A2D6-4381-B1DB-44CD9C849498}" type="presParOf" srcId="{0ACDA147-B742-4B3E-9E9F-9E99A52CC8CF}" destId="{75BD522A-34CD-47C9-AF5C-4CECEB2B369C}" srcOrd="0" destOrd="0" presId="urn:microsoft.com/office/officeart/2005/8/layout/vList3#1"/>
    <dgm:cxn modelId="{EC0B78CE-CC8A-4558-8488-2F915972029A}" type="presParOf" srcId="{0ACDA147-B742-4B3E-9E9F-9E99A52CC8CF}" destId="{4B6DF85F-CB04-4ECE-A70E-B788E88679F6}" srcOrd="1" destOrd="0" presId="urn:microsoft.com/office/officeart/2005/8/layout/vList3#1"/>
    <dgm:cxn modelId="{269306E9-8B22-4FCC-B2F7-443CF96EEC44}" type="presParOf" srcId="{24A45226-B4DA-4613-943C-F2DF169669EA}" destId="{ACCB069D-BEE1-4B99-9105-6A714CFDD759}" srcOrd="9" destOrd="0" presId="urn:microsoft.com/office/officeart/2005/8/layout/vList3#1"/>
    <dgm:cxn modelId="{C6FF2E5F-A68A-4C12-8F0D-80E9BD3F86B0}" type="presParOf" srcId="{24A45226-B4DA-4613-943C-F2DF169669EA}" destId="{F7AAD806-935C-4045-875E-604174C29F31}" srcOrd="10" destOrd="0" presId="urn:microsoft.com/office/officeart/2005/8/layout/vList3#1"/>
    <dgm:cxn modelId="{EAF254D9-D576-4556-A2BD-9D59AAFAE4E7}" type="presParOf" srcId="{F7AAD806-935C-4045-875E-604174C29F31}" destId="{2FB3D7B7-C37E-4939-A4AE-8C8ABD37A8CF}" srcOrd="0" destOrd="0" presId="urn:microsoft.com/office/officeart/2005/8/layout/vList3#1"/>
    <dgm:cxn modelId="{6D976855-3DF2-45C0-987F-7C8443F92544}" type="presParOf" srcId="{F7AAD806-935C-4045-875E-604174C29F31}" destId="{C71E156C-5C48-4392-B2A9-95A3B07F8568}"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F3CD6-AB03-44BF-A79F-A5AEA086D9DC}"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US"/>
        </a:p>
      </dgm:t>
    </dgm:pt>
    <dgm:pt modelId="{0CE20878-68A5-42C0-965E-F68FC835ED64}">
      <dgm:prSet phldrT="[Text]" custT="1"/>
      <dgm:spPr/>
      <dgm:t>
        <a:bodyPr/>
        <a:lstStyle/>
        <a:p>
          <a:pPr algn="l"/>
          <a:r>
            <a:rPr lang="en-US" sz="4000" b="1" i="1" u="none" dirty="0">
              <a:solidFill>
                <a:schemeClr val="tx1"/>
              </a:solidFill>
            </a:rPr>
            <a:t>Policy</a:t>
          </a:r>
        </a:p>
        <a:p>
          <a:pPr algn="l"/>
          <a:endParaRPr lang="en-US" sz="1600" b="1" i="1" u="none" dirty="0">
            <a:solidFill>
              <a:schemeClr val="tx1"/>
            </a:solidFill>
          </a:endParaRPr>
        </a:p>
        <a:p>
          <a:pPr algn="l"/>
          <a:r>
            <a:rPr lang="en-US" sz="2400" dirty="0">
              <a:solidFill>
                <a:schemeClr val="tx1"/>
              </a:solidFill>
            </a:rPr>
            <a:t>Example:</a:t>
          </a:r>
        </a:p>
        <a:p>
          <a:pPr algn="l"/>
          <a:r>
            <a:rPr lang="en-US" sz="2400" dirty="0">
              <a:solidFill>
                <a:schemeClr val="tx1"/>
              </a:solidFill>
            </a:rPr>
            <a:t>“The board mandates that an annual financial audit  shall be conducted.”</a:t>
          </a:r>
          <a:endParaRPr lang="en-US" sz="2800" b="1" dirty="0">
            <a:solidFill>
              <a:schemeClr val="tx1"/>
            </a:solidFill>
          </a:endParaRPr>
        </a:p>
      </dgm:t>
    </dgm:pt>
    <dgm:pt modelId="{CEE90913-CA01-4B2F-93F7-B26D9338B6AD}" type="parTrans" cxnId="{25678A2C-A40E-484F-8CDD-1C96D5343C79}">
      <dgm:prSet/>
      <dgm:spPr/>
      <dgm:t>
        <a:bodyPr/>
        <a:lstStyle/>
        <a:p>
          <a:endParaRPr lang="en-US">
            <a:solidFill>
              <a:schemeClr val="tx1"/>
            </a:solidFill>
          </a:endParaRPr>
        </a:p>
      </dgm:t>
    </dgm:pt>
    <dgm:pt modelId="{26257916-5C13-4023-B8B0-EBFF8530BFF9}" type="sibTrans" cxnId="{25678A2C-A40E-484F-8CDD-1C96D5343C79}">
      <dgm:prSet/>
      <dgm:spPr/>
      <dgm:t>
        <a:bodyPr/>
        <a:lstStyle/>
        <a:p>
          <a:endParaRPr lang="en-US">
            <a:solidFill>
              <a:schemeClr val="tx1"/>
            </a:solidFill>
          </a:endParaRPr>
        </a:p>
      </dgm:t>
    </dgm:pt>
    <dgm:pt modelId="{6E88C28D-0082-49E8-BFF9-A0B48FED88FD}">
      <dgm:prSet phldrT="[Text]" custT="1"/>
      <dgm:spPr/>
      <dgm:t>
        <a:bodyPr/>
        <a:lstStyle/>
        <a:p>
          <a:r>
            <a:rPr lang="en-US" sz="4000" b="1" i="1" u="none" dirty="0">
              <a:solidFill>
                <a:schemeClr val="bg1"/>
              </a:solidFill>
            </a:rPr>
            <a:t>Procedure      </a:t>
          </a:r>
          <a:r>
            <a:rPr lang="en-US" sz="2400" b="0" i="0" u="none" dirty="0">
              <a:solidFill>
                <a:schemeClr val="bg1"/>
              </a:solidFill>
            </a:rPr>
            <a:t>Example</a:t>
          </a:r>
          <a:endParaRPr lang="en-US" sz="4000" b="0" i="0" u="none" dirty="0">
            <a:solidFill>
              <a:schemeClr val="bg1"/>
            </a:solidFill>
          </a:endParaRPr>
        </a:p>
      </dgm:t>
    </dgm:pt>
    <dgm:pt modelId="{D1BF371D-F492-41F8-8378-6D0AF37719BE}" type="parTrans" cxnId="{2E7515C8-CB9A-4D1D-B345-9108BD94E99C}">
      <dgm:prSet/>
      <dgm:spPr/>
      <dgm:t>
        <a:bodyPr/>
        <a:lstStyle/>
        <a:p>
          <a:endParaRPr lang="en-US">
            <a:solidFill>
              <a:schemeClr val="tx1"/>
            </a:solidFill>
          </a:endParaRPr>
        </a:p>
      </dgm:t>
    </dgm:pt>
    <dgm:pt modelId="{3DFAF5E7-7CBC-48A7-A23F-4BF6D1A51DB3}" type="sibTrans" cxnId="{2E7515C8-CB9A-4D1D-B345-9108BD94E99C}">
      <dgm:prSet/>
      <dgm:spPr/>
      <dgm:t>
        <a:bodyPr/>
        <a:lstStyle/>
        <a:p>
          <a:endParaRPr lang="en-US">
            <a:solidFill>
              <a:schemeClr val="tx1"/>
            </a:solidFill>
          </a:endParaRPr>
        </a:p>
      </dgm:t>
    </dgm:pt>
    <dgm:pt modelId="{E01C79F3-879C-408A-B682-4BE65F29A99D}">
      <dgm:prSet phldrT="[Text]" custT="1"/>
      <dgm:spPr/>
      <dgm:t>
        <a:bodyPr/>
        <a:lstStyle/>
        <a:p>
          <a:r>
            <a:rPr lang="en-US" sz="2000" dirty="0">
              <a:solidFill>
                <a:schemeClr val="bg1"/>
              </a:solidFill>
            </a:rPr>
            <a:t>Provide documents for the audit</a:t>
          </a:r>
        </a:p>
      </dgm:t>
    </dgm:pt>
    <dgm:pt modelId="{4C168F84-96C8-4C36-8EB8-CC5D9B0CED99}" type="parTrans" cxnId="{8BC47A96-9BA5-4925-8CD7-B63EA9ED0592}">
      <dgm:prSet/>
      <dgm:spPr/>
      <dgm:t>
        <a:bodyPr/>
        <a:lstStyle/>
        <a:p>
          <a:endParaRPr lang="en-US">
            <a:solidFill>
              <a:schemeClr val="tx1"/>
            </a:solidFill>
          </a:endParaRPr>
        </a:p>
      </dgm:t>
    </dgm:pt>
    <dgm:pt modelId="{6A626944-48E1-47BA-A74B-D1D8632DC4C7}" type="sibTrans" cxnId="{8BC47A96-9BA5-4925-8CD7-B63EA9ED0592}">
      <dgm:prSet/>
      <dgm:spPr/>
      <dgm:t>
        <a:bodyPr/>
        <a:lstStyle/>
        <a:p>
          <a:endParaRPr lang="en-US">
            <a:solidFill>
              <a:schemeClr val="tx1"/>
            </a:solidFill>
          </a:endParaRPr>
        </a:p>
      </dgm:t>
    </dgm:pt>
    <dgm:pt modelId="{7B2063D5-6E2E-4655-96AC-003A1AFD9100}">
      <dgm:prSet phldrT="[Text]" custT="1"/>
      <dgm:spPr/>
      <dgm:t>
        <a:bodyPr/>
        <a:lstStyle/>
        <a:p>
          <a:r>
            <a:rPr lang="en-US" sz="2000" dirty="0">
              <a:solidFill>
                <a:schemeClr val="bg1"/>
              </a:solidFill>
            </a:rPr>
            <a:t>Involve the Treasurer and finance committee</a:t>
          </a:r>
        </a:p>
      </dgm:t>
    </dgm:pt>
    <dgm:pt modelId="{818C71CD-969E-48CF-8867-67E6553FB0ED}" type="parTrans" cxnId="{A5D98645-1823-4CBA-9CF8-98C5D58233FD}">
      <dgm:prSet/>
      <dgm:spPr/>
      <dgm:t>
        <a:bodyPr/>
        <a:lstStyle/>
        <a:p>
          <a:endParaRPr lang="en-US">
            <a:solidFill>
              <a:schemeClr val="tx1"/>
            </a:solidFill>
          </a:endParaRPr>
        </a:p>
      </dgm:t>
    </dgm:pt>
    <dgm:pt modelId="{EC79EC46-13A7-4A4E-BBE8-8B418B9900FF}" type="sibTrans" cxnId="{A5D98645-1823-4CBA-9CF8-98C5D58233FD}">
      <dgm:prSet/>
      <dgm:spPr/>
      <dgm:t>
        <a:bodyPr/>
        <a:lstStyle/>
        <a:p>
          <a:endParaRPr lang="en-US">
            <a:solidFill>
              <a:schemeClr val="tx1"/>
            </a:solidFill>
          </a:endParaRPr>
        </a:p>
      </dgm:t>
    </dgm:pt>
    <dgm:pt modelId="{9A032E3C-686D-4760-BE3F-1A2BD2FE83B4}">
      <dgm:prSet phldrT="[Text]" custT="1"/>
      <dgm:spPr/>
      <dgm:t>
        <a:bodyPr/>
        <a:lstStyle/>
        <a:p>
          <a:r>
            <a:rPr lang="en-US" sz="2000" dirty="0">
              <a:solidFill>
                <a:schemeClr val="bg1"/>
              </a:solidFill>
            </a:rPr>
            <a:t>Ensure time on the agenda for presentation of the audit to the board </a:t>
          </a:r>
        </a:p>
      </dgm:t>
    </dgm:pt>
    <dgm:pt modelId="{19CAA768-E6E1-4EEF-A7B9-A9E49C5DD28B}" type="parTrans" cxnId="{2C9B3938-AAC7-4270-9DAB-9B1E7B56E15B}">
      <dgm:prSet/>
      <dgm:spPr/>
      <dgm:t>
        <a:bodyPr/>
        <a:lstStyle/>
        <a:p>
          <a:endParaRPr lang="en-US">
            <a:solidFill>
              <a:schemeClr val="tx1"/>
            </a:solidFill>
          </a:endParaRPr>
        </a:p>
      </dgm:t>
    </dgm:pt>
    <dgm:pt modelId="{1E270BDF-8D53-4C11-ADFA-F455896458EB}" type="sibTrans" cxnId="{2C9B3938-AAC7-4270-9DAB-9B1E7B56E15B}">
      <dgm:prSet/>
      <dgm:spPr/>
      <dgm:t>
        <a:bodyPr/>
        <a:lstStyle/>
        <a:p>
          <a:endParaRPr lang="en-US">
            <a:solidFill>
              <a:schemeClr val="tx1"/>
            </a:solidFill>
          </a:endParaRPr>
        </a:p>
      </dgm:t>
    </dgm:pt>
    <dgm:pt modelId="{A44E43D8-1CA8-4F89-9480-B0E049E5B10F}">
      <dgm:prSet phldrT="[Text]" custT="1"/>
      <dgm:spPr/>
      <dgm:t>
        <a:bodyPr/>
        <a:lstStyle/>
        <a:p>
          <a:r>
            <a:rPr lang="en-US" sz="2000" dirty="0">
              <a:solidFill>
                <a:schemeClr val="bg1"/>
              </a:solidFill>
            </a:rPr>
            <a:t>Staff will recommend a CPA</a:t>
          </a:r>
        </a:p>
      </dgm:t>
    </dgm:pt>
    <dgm:pt modelId="{EBC4E2C2-4E58-4A01-BF2A-7BAEF648BC56}" type="parTrans" cxnId="{FDD89D44-B9F0-4251-B68C-AE2116EA5399}">
      <dgm:prSet/>
      <dgm:spPr/>
      <dgm:t>
        <a:bodyPr/>
        <a:lstStyle/>
        <a:p>
          <a:endParaRPr lang="en-US">
            <a:solidFill>
              <a:schemeClr val="tx1"/>
            </a:solidFill>
          </a:endParaRPr>
        </a:p>
      </dgm:t>
    </dgm:pt>
    <dgm:pt modelId="{2D758503-7CEA-41F0-8F35-5C3BD7E7EBBE}" type="sibTrans" cxnId="{FDD89D44-B9F0-4251-B68C-AE2116EA5399}">
      <dgm:prSet/>
      <dgm:spPr/>
      <dgm:t>
        <a:bodyPr/>
        <a:lstStyle/>
        <a:p>
          <a:endParaRPr lang="en-US">
            <a:solidFill>
              <a:schemeClr val="tx1"/>
            </a:solidFill>
          </a:endParaRPr>
        </a:p>
      </dgm:t>
    </dgm:pt>
    <dgm:pt modelId="{6A274A0B-A2EB-41C7-9218-AF698A3EA4E4}" type="pres">
      <dgm:prSet presAssocID="{101F3CD6-AB03-44BF-A79F-A5AEA086D9DC}" presName="Name0" presStyleCnt="0">
        <dgm:presLayoutVars>
          <dgm:dir/>
          <dgm:resizeHandles val="exact"/>
        </dgm:presLayoutVars>
      </dgm:prSet>
      <dgm:spPr/>
    </dgm:pt>
    <dgm:pt modelId="{5D64A22A-4A56-48B1-BF23-C383858C09E5}" type="pres">
      <dgm:prSet presAssocID="{0CE20878-68A5-42C0-965E-F68FC835ED64}" presName="node" presStyleLbl="node1" presStyleIdx="0" presStyleCnt="2">
        <dgm:presLayoutVars>
          <dgm:bulletEnabled val="1"/>
        </dgm:presLayoutVars>
      </dgm:prSet>
      <dgm:spPr/>
    </dgm:pt>
    <dgm:pt modelId="{A9610D2D-89A1-4EF2-A701-BB616DC6AC19}" type="pres">
      <dgm:prSet presAssocID="{26257916-5C13-4023-B8B0-EBFF8530BFF9}" presName="sibTrans" presStyleCnt="0"/>
      <dgm:spPr/>
    </dgm:pt>
    <dgm:pt modelId="{7BD73B99-CE0D-4BD5-8BFF-450D03803512}" type="pres">
      <dgm:prSet presAssocID="{6E88C28D-0082-49E8-BFF9-A0B48FED88FD}" presName="node" presStyleLbl="node1" presStyleIdx="1" presStyleCnt="2">
        <dgm:presLayoutVars>
          <dgm:bulletEnabled val="1"/>
        </dgm:presLayoutVars>
      </dgm:prSet>
      <dgm:spPr/>
    </dgm:pt>
  </dgm:ptLst>
  <dgm:cxnLst>
    <dgm:cxn modelId="{25678A2C-A40E-484F-8CDD-1C96D5343C79}" srcId="{101F3CD6-AB03-44BF-A79F-A5AEA086D9DC}" destId="{0CE20878-68A5-42C0-965E-F68FC835ED64}" srcOrd="0" destOrd="0" parTransId="{CEE90913-CA01-4B2F-93F7-B26D9338B6AD}" sibTransId="{26257916-5C13-4023-B8B0-EBFF8530BFF9}"/>
    <dgm:cxn modelId="{60DDAC34-B9CD-4BC0-8971-7CBCD5527794}" type="presOf" srcId="{9A032E3C-686D-4760-BE3F-1A2BD2FE83B4}" destId="{7BD73B99-CE0D-4BD5-8BFF-450D03803512}" srcOrd="0" destOrd="4" presId="urn:microsoft.com/office/officeart/2005/8/layout/hList6"/>
    <dgm:cxn modelId="{8F20B736-17D7-4CE3-9F55-C8AF47613A32}" type="presOf" srcId="{7B2063D5-6E2E-4655-96AC-003A1AFD9100}" destId="{7BD73B99-CE0D-4BD5-8BFF-450D03803512}" srcOrd="0" destOrd="3" presId="urn:microsoft.com/office/officeart/2005/8/layout/hList6"/>
    <dgm:cxn modelId="{2C9B3938-AAC7-4270-9DAB-9B1E7B56E15B}" srcId="{6E88C28D-0082-49E8-BFF9-A0B48FED88FD}" destId="{9A032E3C-686D-4760-BE3F-1A2BD2FE83B4}" srcOrd="3" destOrd="0" parTransId="{19CAA768-E6E1-4EEF-A7B9-A9E49C5DD28B}" sibTransId="{1E270BDF-8D53-4C11-ADFA-F455896458EB}"/>
    <dgm:cxn modelId="{CC977A3A-1AF0-4DAA-8738-C3CB13134ED0}" type="presOf" srcId="{101F3CD6-AB03-44BF-A79F-A5AEA086D9DC}" destId="{6A274A0B-A2EB-41C7-9218-AF698A3EA4E4}" srcOrd="0" destOrd="0" presId="urn:microsoft.com/office/officeart/2005/8/layout/hList6"/>
    <dgm:cxn modelId="{E9A1313E-C581-47F2-9DDB-4875DF13CA98}" type="presOf" srcId="{E01C79F3-879C-408A-B682-4BE65F29A99D}" destId="{7BD73B99-CE0D-4BD5-8BFF-450D03803512}" srcOrd="0" destOrd="2" presId="urn:microsoft.com/office/officeart/2005/8/layout/hList6"/>
    <dgm:cxn modelId="{9955085F-E247-41B5-B202-413584C3BADB}" type="presOf" srcId="{A44E43D8-1CA8-4F89-9480-B0E049E5B10F}" destId="{7BD73B99-CE0D-4BD5-8BFF-450D03803512}" srcOrd="0" destOrd="1" presId="urn:microsoft.com/office/officeart/2005/8/layout/hList6"/>
    <dgm:cxn modelId="{FDD89D44-B9F0-4251-B68C-AE2116EA5399}" srcId="{6E88C28D-0082-49E8-BFF9-A0B48FED88FD}" destId="{A44E43D8-1CA8-4F89-9480-B0E049E5B10F}" srcOrd="0" destOrd="0" parTransId="{EBC4E2C2-4E58-4A01-BF2A-7BAEF648BC56}" sibTransId="{2D758503-7CEA-41F0-8F35-5C3BD7E7EBBE}"/>
    <dgm:cxn modelId="{A5D98645-1823-4CBA-9CF8-98C5D58233FD}" srcId="{6E88C28D-0082-49E8-BFF9-A0B48FED88FD}" destId="{7B2063D5-6E2E-4655-96AC-003A1AFD9100}" srcOrd="2" destOrd="0" parTransId="{818C71CD-969E-48CF-8867-67E6553FB0ED}" sibTransId="{EC79EC46-13A7-4A4E-BBE8-8B418B9900FF}"/>
    <dgm:cxn modelId="{17731187-F97B-4B01-BCE4-9FB8DF5D2F87}" type="presOf" srcId="{6E88C28D-0082-49E8-BFF9-A0B48FED88FD}" destId="{7BD73B99-CE0D-4BD5-8BFF-450D03803512}" srcOrd="0" destOrd="0" presId="urn:microsoft.com/office/officeart/2005/8/layout/hList6"/>
    <dgm:cxn modelId="{8BC47A96-9BA5-4925-8CD7-B63EA9ED0592}" srcId="{6E88C28D-0082-49E8-BFF9-A0B48FED88FD}" destId="{E01C79F3-879C-408A-B682-4BE65F29A99D}" srcOrd="1" destOrd="0" parTransId="{4C168F84-96C8-4C36-8EB8-CC5D9B0CED99}" sibTransId="{6A626944-48E1-47BA-A74B-D1D8632DC4C7}"/>
    <dgm:cxn modelId="{D54F00B4-4513-4625-B807-065F65501DF3}" type="presOf" srcId="{0CE20878-68A5-42C0-965E-F68FC835ED64}" destId="{5D64A22A-4A56-48B1-BF23-C383858C09E5}" srcOrd="0" destOrd="0" presId="urn:microsoft.com/office/officeart/2005/8/layout/hList6"/>
    <dgm:cxn modelId="{2E7515C8-CB9A-4D1D-B345-9108BD94E99C}" srcId="{101F3CD6-AB03-44BF-A79F-A5AEA086D9DC}" destId="{6E88C28D-0082-49E8-BFF9-A0B48FED88FD}" srcOrd="1" destOrd="0" parTransId="{D1BF371D-F492-41F8-8378-6D0AF37719BE}" sibTransId="{3DFAF5E7-7CBC-48A7-A23F-4BF6D1A51DB3}"/>
    <dgm:cxn modelId="{0D4BC367-471F-40BA-8D31-D98B255FE1BC}" type="presParOf" srcId="{6A274A0B-A2EB-41C7-9218-AF698A3EA4E4}" destId="{5D64A22A-4A56-48B1-BF23-C383858C09E5}" srcOrd="0" destOrd="0" presId="urn:microsoft.com/office/officeart/2005/8/layout/hList6"/>
    <dgm:cxn modelId="{7746A933-0745-445D-A3FD-D7DE76A6B82F}" type="presParOf" srcId="{6A274A0B-A2EB-41C7-9218-AF698A3EA4E4}" destId="{A9610D2D-89A1-4EF2-A701-BB616DC6AC19}" srcOrd="1" destOrd="0" presId="urn:microsoft.com/office/officeart/2005/8/layout/hList6"/>
    <dgm:cxn modelId="{AC7B63E2-761D-4B3E-A5B1-F5D4FB3EEE64}" type="presParOf" srcId="{6A274A0B-A2EB-41C7-9218-AF698A3EA4E4}" destId="{7BD73B99-CE0D-4BD5-8BFF-450D0380351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0B39-78B4-4961-B063-B9D0CB663702}">
      <dsp:nvSpPr>
        <dsp:cNvPr id="0" name=""/>
        <dsp:cNvSpPr/>
      </dsp:nvSpPr>
      <dsp:spPr>
        <a:xfrm rot="10800000">
          <a:off x="1232138" y="1852"/>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Mission</a:t>
          </a:r>
        </a:p>
        <a:p>
          <a:pPr marL="0" lvl="0" indent="0" algn="ctr" defTabSz="711200">
            <a:lnSpc>
              <a:spcPct val="90000"/>
            </a:lnSpc>
            <a:spcBef>
              <a:spcPct val="0"/>
            </a:spcBef>
            <a:spcAft>
              <a:spcPct val="35000"/>
            </a:spcAft>
            <a:buNone/>
          </a:pPr>
          <a:r>
            <a:rPr lang="en-US" sz="1600" kern="1200" dirty="0"/>
            <a:t>(Purpose for existence)</a:t>
          </a:r>
        </a:p>
      </dsp:txBody>
      <dsp:txXfrm rot="10800000">
        <a:off x="1404906" y="1852"/>
        <a:ext cx="4033091" cy="691073"/>
      </dsp:txXfrm>
    </dsp:sp>
    <dsp:sp modelId="{65D0ABEA-A1EF-45BF-BC27-0616B47965BC}">
      <dsp:nvSpPr>
        <dsp:cNvPr id="0" name=""/>
        <dsp:cNvSpPr/>
      </dsp:nvSpPr>
      <dsp:spPr>
        <a:xfrm>
          <a:off x="886602" y="1852"/>
          <a:ext cx="691073" cy="691073"/>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E7A2E-9ED0-4B8C-9FB5-0022204D0AD3}">
      <dsp:nvSpPr>
        <dsp:cNvPr id="0" name=""/>
        <dsp:cNvSpPr/>
      </dsp:nvSpPr>
      <dsp:spPr>
        <a:xfrm rot="10800000">
          <a:off x="1232138" y="899216"/>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Articles of Incorporation</a:t>
          </a:r>
        </a:p>
        <a:p>
          <a:pPr marL="0" lvl="0" indent="0" algn="ctr" defTabSz="711200">
            <a:lnSpc>
              <a:spcPct val="90000"/>
            </a:lnSpc>
            <a:spcBef>
              <a:spcPct val="0"/>
            </a:spcBef>
            <a:spcAft>
              <a:spcPct val="35000"/>
            </a:spcAft>
            <a:buNone/>
          </a:pPr>
          <a:r>
            <a:rPr lang="en-US" sz="1600" kern="1200" dirty="0"/>
            <a:t>(Relationship to state gov’t.)</a:t>
          </a:r>
        </a:p>
      </dsp:txBody>
      <dsp:txXfrm rot="10800000">
        <a:off x="1404906" y="899216"/>
        <a:ext cx="4033091" cy="691073"/>
      </dsp:txXfrm>
    </dsp:sp>
    <dsp:sp modelId="{73B1DFB0-4C4D-4840-9329-BED218132FB1}">
      <dsp:nvSpPr>
        <dsp:cNvPr id="0" name=""/>
        <dsp:cNvSpPr/>
      </dsp:nvSpPr>
      <dsp:spPr>
        <a:xfrm>
          <a:off x="886602" y="899216"/>
          <a:ext cx="691073" cy="691073"/>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AC40C-15D2-429B-9C63-37E64DDEADC0}">
      <dsp:nvSpPr>
        <dsp:cNvPr id="0" name=""/>
        <dsp:cNvSpPr/>
      </dsp:nvSpPr>
      <dsp:spPr>
        <a:xfrm rot="10800000">
          <a:off x="1232138" y="1796580"/>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Bylaws</a:t>
          </a:r>
        </a:p>
        <a:p>
          <a:pPr marL="0" lvl="0" indent="0" algn="ctr" defTabSz="711200">
            <a:lnSpc>
              <a:spcPct val="90000"/>
            </a:lnSpc>
            <a:spcBef>
              <a:spcPct val="0"/>
            </a:spcBef>
            <a:spcAft>
              <a:spcPct val="35000"/>
            </a:spcAft>
            <a:buNone/>
          </a:pPr>
          <a:r>
            <a:rPr lang="en-US" sz="1600" kern="1200" dirty="0"/>
            <a:t>(Relationship to members)</a:t>
          </a:r>
        </a:p>
      </dsp:txBody>
      <dsp:txXfrm rot="10800000">
        <a:off x="1404906" y="1796580"/>
        <a:ext cx="4033091" cy="691073"/>
      </dsp:txXfrm>
    </dsp:sp>
    <dsp:sp modelId="{5D731581-9352-4A06-B2A6-10A510EDD170}">
      <dsp:nvSpPr>
        <dsp:cNvPr id="0" name=""/>
        <dsp:cNvSpPr/>
      </dsp:nvSpPr>
      <dsp:spPr>
        <a:xfrm>
          <a:off x="886602" y="1796580"/>
          <a:ext cx="691073" cy="691073"/>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A6375-BD57-4BEE-B81D-119FA2861FEF}">
      <dsp:nvSpPr>
        <dsp:cNvPr id="0" name=""/>
        <dsp:cNvSpPr/>
      </dsp:nvSpPr>
      <dsp:spPr>
        <a:xfrm rot="10800000">
          <a:off x="1232138" y="2693945"/>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Policies</a:t>
          </a:r>
        </a:p>
        <a:p>
          <a:pPr marL="0" lvl="0" indent="0" algn="ctr" defTabSz="711200">
            <a:lnSpc>
              <a:spcPct val="90000"/>
            </a:lnSpc>
            <a:spcBef>
              <a:spcPct val="0"/>
            </a:spcBef>
            <a:spcAft>
              <a:spcPct val="35000"/>
            </a:spcAft>
            <a:buNone/>
          </a:pPr>
          <a:r>
            <a:rPr lang="en-US" sz="1600" b="0" kern="1200" dirty="0"/>
            <a:t>(interpretation of the governing documents)</a:t>
          </a:r>
        </a:p>
      </dsp:txBody>
      <dsp:txXfrm rot="10800000">
        <a:off x="1404906" y="2693945"/>
        <a:ext cx="4033091" cy="691073"/>
      </dsp:txXfrm>
    </dsp:sp>
    <dsp:sp modelId="{C0340111-86A9-4BC7-9794-1215D148DBA6}">
      <dsp:nvSpPr>
        <dsp:cNvPr id="0" name=""/>
        <dsp:cNvSpPr/>
      </dsp:nvSpPr>
      <dsp:spPr>
        <a:xfrm>
          <a:off x="886602" y="2693945"/>
          <a:ext cx="691073" cy="691073"/>
        </a:xfrm>
        <a:prstGeom prst="ellipse">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DF85F-CB04-4ECE-A70E-B788E88679F6}">
      <dsp:nvSpPr>
        <dsp:cNvPr id="0" name=""/>
        <dsp:cNvSpPr/>
      </dsp:nvSpPr>
      <dsp:spPr>
        <a:xfrm rot="10800000">
          <a:off x="1232138" y="3591309"/>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Strategic Plan</a:t>
          </a:r>
        </a:p>
        <a:p>
          <a:pPr marL="0" lvl="0" indent="0" algn="ctr" defTabSz="711200">
            <a:lnSpc>
              <a:spcPct val="90000"/>
            </a:lnSpc>
            <a:spcBef>
              <a:spcPct val="0"/>
            </a:spcBef>
            <a:spcAft>
              <a:spcPct val="35000"/>
            </a:spcAft>
            <a:buNone/>
          </a:pPr>
          <a:r>
            <a:rPr lang="en-US" sz="1600" kern="1200" dirty="0"/>
            <a:t>(roadmap for the organization)</a:t>
          </a:r>
        </a:p>
      </dsp:txBody>
      <dsp:txXfrm rot="10800000">
        <a:off x="1404906" y="3591309"/>
        <a:ext cx="4033091" cy="691073"/>
      </dsp:txXfrm>
    </dsp:sp>
    <dsp:sp modelId="{75BD522A-34CD-47C9-AF5C-4CECEB2B369C}">
      <dsp:nvSpPr>
        <dsp:cNvPr id="0" name=""/>
        <dsp:cNvSpPr/>
      </dsp:nvSpPr>
      <dsp:spPr>
        <a:xfrm>
          <a:off x="886602" y="3591309"/>
          <a:ext cx="691073" cy="691073"/>
        </a:xfrm>
        <a:prstGeom prst="ellipse">
          <a:avLst/>
        </a:prstGeom>
        <a:blipFill rotWithShape="1">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1E156C-5C48-4392-B2A9-95A3B07F8568}">
      <dsp:nvSpPr>
        <dsp:cNvPr id="0" name=""/>
        <dsp:cNvSpPr/>
      </dsp:nvSpPr>
      <dsp:spPr>
        <a:xfrm rot="10800000">
          <a:off x="1232138" y="4488674"/>
          <a:ext cx="4205859" cy="6910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74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Annual Budget</a:t>
          </a:r>
        </a:p>
        <a:p>
          <a:pPr marL="0" lvl="0" indent="0" algn="ctr" defTabSz="711200">
            <a:lnSpc>
              <a:spcPct val="90000"/>
            </a:lnSpc>
            <a:spcBef>
              <a:spcPct val="0"/>
            </a:spcBef>
            <a:spcAft>
              <a:spcPct val="35000"/>
            </a:spcAft>
            <a:buNone/>
          </a:pPr>
          <a:r>
            <a:rPr lang="en-US" sz="1600" b="0" kern="1200" dirty="0"/>
            <a:t>(financial position)</a:t>
          </a:r>
        </a:p>
      </dsp:txBody>
      <dsp:txXfrm rot="10800000">
        <a:off x="1404906" y="4488674"/>
        <a:ext cx="4033091" cy="691073"/>
      </dsp:txXfrm>
    </dsp:sp>
    <dsp:sp modelId="{2FB3D7B7-C37E-4939-A4AE-8C8ABD37A8CF}">
      <dsp:nvSpPr>
        <dsp:cNvPr id="0" name=""/>
        <dsp:cNvSpPr/>
      </dsp:nvSpPr>
      <dsp:spPr>
        <a:xfrm>
          <a:off x="886602" y="4488674"/>
          <a:ext cx="691073" cy="691073"/>
        </a:xfrm>
        <a:prstGeom prst="ellipse">
          <a:avLst/>
        </a:prstGeom>
        <a:blipFill rotWithShape="1">
          <a:blip xmlns:r="http://schemas.openxmlformats.org/officeDocument/2006/relationships" r:embed="rId6"/>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4A22A-4A56-48B1-BF23-C383858C09E5}">
      <dsp:nvSpPr>
        <dsp:cNvPr id="0" name=""/>
        <dsp:cNvSpPr/>
      </dsp:nvSpPr>
      <dsp:spPr>
        <a:xfrm rot="16200000">
          <a:off x="-385386" y="389619"/>
          <a:ext cx="4851400" cy="4072160"/>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marL="0" lvl="0" indent="0" algn="l" defTabSz="1778000">
            <a:lnSpc>
              <a:spcPct val="90000"/>
            </a:lnSpc>
            <a:spcBef>
              <a:spcPct val="0"/>
            </a:spcBef>
            <a:spcAft>
              <a:spcPct val="35000"/>
            </a:spcAft>
            <a:buNone/>
          </a:pPr>
          <a:r>
            <a:rPr lang="en-US" sz="4000" b="1" i="1" u="none" kern="1200" dirty="0">
              <a:solidFill>
                <a:schemeClr val="tx1"/>
              </a:solidFill>
            </a:rPr>
            <a:t>Policy</a:t>
          </a:r>
        </a:p>
        <a:p>
          <a:pPr marL="0" lvl="0" indent="0" algn="l" defTabSz="1778000">
            <a:lnSpc>
              <a:spcPct val="90000"/>
            </a:lnSpc>
            <a:spcBef>
              <a:spcPct val="0"/>
            </a:spcBef>
            <a:spcAft>
              <a:spcPct val="35000"/>
            </a:spcAft>
            <a:buNone/>
          </a:pPr>
          <a:endParaRPr lang="en-US" sz="1600" b="1" i="1" u="none" kern="1200" dirty="0">
            <a:solidFill>
              <a:schemeClr val="tx1"/>
            </a:solidFill>
          </a:endParaRPr>
        </a:p>
        <a:p>
          <a:pPr marL="0" lvl="0" indent="0" algn="l" defTabSz="1778000">
            <a:lnSpc>
              <a:spcPct val="90000"/>
            </a:lnSpc>
            <a:spcBef>
              <a:spcPct val="0"/>
            </a:spcBef>
            <a:spcAft>
              <a:spcPct val="35000"/>
            </a:spcAft>
            <a:buNone/>
          </a:pPr>
          <a:r>
            <a:rPr lang="en-US" sz="2400" kern="1200" dirty="0">
              <a:solidFill>
                <a:schemeClr val="tx1"/>
              </a:solidFill>
            </a:rPr>
            <a:t>Example:</a:t>
          </a:r>
        </a:p>
        <a:p>
          <a:pPr marL="0" lvl="0" indent="0" algn="l" defTabSz="1778000">
            <a:lnSpc>
              <a:spcPct val="90000"/>
            </a:lnSpc>
            <a:spcBef>
              <a:spcPct val="0"/>
            </a:spcBef>
            <a:spcAft>
              <a:spcPct val="35000"/>
            </a:spcAft>
            <a:buNone/>
          </a:pPr>
          <a:r>
            <a:rPr lang="en-US" sz="2400" kern="1200" dirty="0">
              <a:solidFill>
                <a:schemeClr val="tx1"/>
              </a:solidFill>
            </a:rPr>
            <a:t>“The board mandates that an annual financial audit  shall be conducted.”</a:t>
          </a:r>
          <a:endParaRPr lang="en-US" sz="2800" b="1" kern="1200" dirty="0">
            <a:solidFill>
              <a:schemeClr val="tx1"/>
            </a:solidFill>
          </a:endParaRPr>
        </a:p>
      </dsp:txBody>
      <dsp:txXfrm rot="5400000">
        <a:off x="4234" y="970279"/>
        <a:ext cx="4072160" cy="2910840"/>
      </dsp:txXfrm>
    </dsp:sp>
    <dsp:sp modelId="{7BD73B99-CE0D-4BD5-8BFF-450D03803512}">
      <dsp:nvSpPr>
        <dsp:cNvPr id="0" name=""/>
        <dsp:cNvSpPr/>
      </dsp:nvSpPr>
      <dsp:spPr>
        <a:xfrm rot="16200000">
          <a:off x="3992186" y="389619"/>
          <a:ext cx="4851400" cy="4072160"/>
        </a:xfrm>
        <a:prstGeom prst="flowChartManualOperation">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t" anchorCtr="0">
          <a:noAutofit/>
        </a:bodyPr>
        <a:lstStyle/>
        <a:p>
          <a:pPr marL="0" lvl="0" indent="0" algn="l" defTabSz="1778000">
            <a:lnSpc>
              <a:spcPct val="90000"/>
            </a:lnSpc>
            <a:spcBef>
              <a:spcPct val="0"/>
            </a:spcBef>
            <a:spcAft>
              <a:spcPct val="35000"/>
            </a:spcAft>
            <a:buNone/>
          </a:pPr>
          <a:r>
            <a:rPr lang="en-US" sz="4000" b="1" i="1" u="none" kern="1200" dirty="0">
              <a:solidFill>
                <a:schemeClr val="bg1"/>
              </a:solidFill>
            </a:rPr>
            <a:t>Procedure      </a:t>
          </a:r>
          <a:r>
            <a:rPr lang="en-US" sz="2400" b="0" i="0" u="none" kern="1200" dirty="0">
              <a:solidFill>
                <a:schemeClr val="bg1"/>
              </a:solidFill>
            </a:rPr>
            <a:t>Example</a:t>
          </a:r>
          <a:endParaRPr lang="en-US" sz="4000" b="0" i="0" u="none"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a:solidFill>
                <a:schemeClr val="bg1"/>
              </a:solidFill>
            </a:rPr>
            <a:t>Staff will recommend a CPA</a:t>
          </a:r>
        </a:p>
        <a:p>
          <a:pPr marL="228600" lvl="1" indent="-228600" algn="l" defTabSz="889000">
            <a:lnSpc>
              <a:spcPct val="90000"/>
            </a:lnSpc>
            <a:spcBef>
              <a:spcPct val="0"/>
            </a:spcBef>
            <a:spcAft>
              <a:spcPct val="15000"/>
            </a:spcAft>
            <a:buChar char="•"/>
          </a:pPr>
          <a:r>
            <a:rPr lang="en-US" sz="2000" kern="1200" dirty="0">
              <a:solidFill>
                <a:schemeClr val="bg1"/>
              </a:solidFill>
            </a:rPr>
            <a:t>Provide documents for the audit</a:t>
          </a:r>
        </a:p>
        <a:p>
          <a:pPr marL="228600" lvl="1" indent="-228600" algn="l" defTabSz="889000">
            <a:lnSpc>
              <a:spcPct val="90000"/>
            </a:lnSpc>
            <a:spcBef>
              <a:spcPct val="0"/>
            </a:spcBef>
            <a:spcAft>
              <a:spcPct val="15000"/>
            </a:spcAft>
            <a:buChar char="•"/>
          </a:pPr>
          <a:r>
            <a:rPr lang="en-US" sz="2000" kern="1200" dirty="0">
              <a:solidFill>
                <a:schemeClr val="bg1"/>
              </a:solidFill>
            </a:rPr>
            <a:t>Involve the Treasurer and finance committee</a:t>
          </a:r>
        </a:p>
        <a:p>
          <a:pPr marL="228600" lvl="1" indent="-228600" algn="l" defTabSz="889000">
            <a:lnSpc>
              <a:spcPct val="90000"/>
            </a:lnSpc>
            <a:spcBef>
              <a:spcPct val="0"/>
            </a:spcBef>
            <a:spcAft>
              <a:spcPct val="15000"/>
            </a:spcAft>
            <a:buChar char="•"/>
          </a:pPr>
          <a:r>
            <a:rPr lang="en-US" sz="2000" kern="1200" dirty="0">
              <a:solidFill>
                <a:schemeClr val="bg1"/>
              </a:solidFill>
            </a:rPr>
            <a:t>Ensure time on the agenda for presentation of the audit to the board </a:t>
          </a:r>
        </a:p>
      </dsp:txBody>
      <dsp:txXfrm rot="5400000">
        <a:off x="4381806" y="970279"/>
        <a:ext cx="4072160" cy="291084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4EB6C18-EBB0-4D3B-97A3-3B7753D14296}"/>
              </a:ext>
            </a:extLst>
          </p:cNvPr>
          <p:cNvSpPr>
            <a:spLocks noGrp="1" noChangeArrowheads="1"/>
          </p:cNvSpPr>
          <p:nvPr>
            <p:ph type="hdr" sz="quarter"/>
          </p:nvPr>
        </p:nvSpPr>
        <p:spPr bwMode="auto">
          <a:xfrm>
            <a:off x="0" y="1"/>
            <a:ext cx="3067040"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defTabSz="939525">
              <a:defRPr sz="1300"/>
            </a:lvl1pPr>
          </a:lstStyle>
          <a:p>
            <a:pPr>
              <a:defRPr/>
            </a:pPr>
            <a:endParaRPr lang="en-US"/>
          </a:p>
        </p:txBody>
      </p:sp>
      <p:sp>
        <p:nvSpPr>
          <p:cNvPr id="63491" name="Rectangle 3">
            <a:extLst>
              <a:ext uri="{FF2B5EF4-FFF2-40B4-BE49-F238E27FC236}">
                <a16:creationId xmlns:a16="http://schemas.microsoft.com/office/drawing/2014/main" id="{3A6FCAF2-A26A-4560-82BF-E4FEE2913157}"/>
              </a:ext>
            </a:extLst>
          </p:cNvPr>
          <p:cNvSpPr>
            <a:spLocks noGrp="1" noChangeArrowheads="1"/>
          </p:cNvSpPr>
          <p:nvPr>
            <p:ph type="dt" sz="quarter" idx="1"/>
          </p:nvPr>
        </p:nvSpPr>
        <p:spPr bwMode="auto">
          <a:xfrm>
            <a:off x="4010036" y="1"/>
            <a:ext cx="3067039"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algn="r" defTabSz="939525">
              <a:defRPr sz="1300"/>
            </a:lvl1pPr>
          </a:lstStyle>
          <a:p>
            <a:pPr>
              <a:defRPr/>
            </a:pPr>
            <a:endParaRPr lang="en-US"/>
          </a:p>
        </p:txBody>
      </p:sp>
      <p:sp>
        <p:nvSpPr>
          <p:cNvPr id="63492" name="Rectangle 4">
            <a:extLst>
              <a:ext uri="{FF2B5EF4-FFF2-40B4-BE49-F238E27FC236}">
                <a16:creationId xmlns:a16="http://schemas.microsoft.com/office/drawing/2014/main" id="{2A368F04-1BC2-4FBA-A922-FFE97C6576E5}"/>
              </a:ext>
            </a:extLst>
          </p:cNvPr>
          <p:cNvSpPr>
            <a:spLocks noGrp="1" noChangeArrowheads="1"/>
          </p:cNvSpPr>
          <p:nvPr>
            <p:ph type="ftr" sz="quarter" idx="2"/>
          </p:nvPr>
        </p:nvSpPr>
        <p:spPr bwMode="auto">
          <a:xfrm>
            <a:off x="0" y="8895541"/>
            <a:ext cx="3067040"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defTabSz="939525">
              <a:defRPr sz="1300"/>
            </a:lvl1pPr>
          </a:lstStyle>
          <a:p>
            <a:pPr>
              <a:defRPr/>
            </a:pPr>
            <a:endParaRPr lang="en-US"/>
          </a:p>
        </p:txBody>
      </p:sp>
      <p:sp>
        <p:nvSpPr>
          <p:cNvPr id="63493" name="Rectangle 5">
            <a:extLst>
              <a:ext uri="{FF2B5EF4-FFF2-40B4-BE49-F238E27FC236}">
                <a16:creationId xmlns:a16="http://schemas.microsoft.com/office/drawing/2014/main" id="{29B86BAB-57D8-4656-B057-3BB9F0D843B6}"/>
              </a:ext>
            </a:extLst>
          </p:cNvPr>
          <p:cNvSpPr>
            <a:spLocks noGrp="1" noChangeArrowheads="1"/>
          </p:cNvSpPr>
          <p:nvPr>
            <p:ph type="sldNum" sz="quarter" idx="3"/>
          </p:nvPr>
        </p:nvSpPr>
        <p:spPr bwMode="auto">
          <a:xfrm>
            <a:off x="4010036" y="8895541"/>
            <a:ext cx="3067039"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algn="r" defTabSz="939525">
              <a:defRPr sz="1300"/>
            </a:lvl1pPr>
          </a:lstStyle>
          <a:p>
            <a:pPr>
              <a:defRPr/>
            </a:pPr>
            <a:fld id="{0AC3A605-46AA-410D-9EBF-3ED06428EE33}" type="slidenum">
              <a:rPr lang="en-US" altLang="en-US"/>
              <a:pPr>
                <a:defRPr/>
              </a:pPr>
              <a:t>‹#›</a:t>
            </a:fld>
            <a:endParaRPr lang="en-US" altLang="en-US"/>
          </a:p>
        </p:txBody>
      </p:sp>
    </p:spTree>
    <p:extLst>
      <p:ext uri="{BB962C8B-B14F-4D97-AF65-F5344CB8AC3E}">
        <p14:creationId xmlns:p14="http://schemas.microsoft.com/office/powerpoint/2010/main" val="20040032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72102" units="1/cm"/>
          <inkml:channelProperty channel="Y" name="resolution" value="37.76224" units="1/cm"/>
          <inkml:channelProperty channel="T" name="resolution" value="1" units="1/dev"/>
        </inkml:channelProperties>
      </inkml:inkSource>
      <inkml:timestamp xml:id="ts0" timeString="2022-05-15T19:43:06.047"/>
    </inkml:context>
    <inkml:brush xml:id="br0">
      <inkml:brushProperty name="width" value="0.05292" units="cm"/>
      <inkml:brushProperty name="height" value="0.05292" units="cm"/>
      <inkml:brushProperty name="color" value="#FF0000"/>
    </inkml:brush>
  </inkml:definitions>
  <inkml:trace contextRef="#ctx0" brushRef="#br0">21555 12629 0,'0'-17'15,"-494"-230"79,176 176-63,107 36-15,-107-36-1,54 1 1,70 52 0,35 18-1,71-17 1,-71 17 0,0 0-1,-53 0 1,1 0-1,34 35 1,19 0 0,69 0-1,19-17 1,17 0 0,18 52-1,-36-17 1,1 53-1,17-35 1,17 17 0,-17-35-1,18 35 17,0 18-17,-53 17 1,52 1-1,19 17 1,-1-18 0,1 36-1,-19-18 1,36-70-16,0 35 16,0-1-1,0 1 1,0 18-1,18-18 1,0-1 0,34 1-1,-16-35 17,17-1-17,-36 1 1,36-1-1,0 1 1,71 35 0,17-18-1,17-17 1,-16 17 0,16-35-1,1-18 1,88-17-1,-176-18 1,52 17 0,-17 18 15,0-17-15,-18 0-1,0-1 1,-17 1-1,-36-18 1,35 0 0,36 0-1,0 18 1,71-18 0,-19 0-1,19 0 1,-19-18-1,-16-35 1,34 18 0,-88-18 15,-35 0-15,0 18-1,0-36 1,35 1-1,36-19 1,-54-34 0,-52 88-1,-1-18 1,19-18 0,17-52-1,-1-18 1,-34 70-16,17 1 15,1-19 1,-36 36 0,0 18-1,0 17 17,0-52-17,0 52-15,0-123 16,0-35-1,0-71 1,-18 18 0,18 123-1,-18 0 1,18 71-16,-17-1 16,17 1-1,-18-53 1,-17 17-1,0-35 1,-36-17 0,0-1-1,36 54 17,0 52-17,35 1 1</inkml:trace>
  <inkml:trace contextRef="#ctx0" brushRef="#br0" timeOffset="4112.22">25912 6668 0,'-36'0'0,"19"0"16,-1 0 0,-88 0-1,0 0 1,-52 0-1,34 0 1,1 0 0,17 0-1,-35-18 1,-18 0 0,-70 1-1,105 17 1,-35 0-1,1 0 1,-19 0 0,-52 0 15,158 0-31,-34 0 16,-19 0-1,-35 0 1,1 17-1,34-17 1,18 18 0,-88-18-1,106 0 1,0 0 0,17 0-1,-17 0 1,0 18-1,0-18 1,0 35 15,17-18-15,-17 36 0,35-17-1,-18-1 1,18 18-1,0 17 1,36-34 0,-18-1-1,35 53 1,-18 18 0,0 123-1,18-158 1,0 123-1,0-71 1,18 18 0,52 18 15,72 70-15,-19-140-1,-35-36 1,-70-18-1,17-18 1,-17 36 0,17-17-1,18 17 1,-18-18 0,18 0-1,0 18 1,123 35-1,-105-70 1,264 52 0,-105-34 15,-89-36-15,-71 0-1,36 0 1,-18 0-1,53 0 1,-17 17 0,17 1-1,-71 0 1,-34-18 0,17 0-1,35 0 1,-18 0-1,54 0 1,-36 0 15,36 0-15,-1 0 0,-17 0-1,0 0 1,-18 0-1,18 0 1,-36 0 0,-34-18-1,-1-17 1,0 17 0,36 0-1,-36-17 1,-17 18-1,17-1 1,-18 0 0,1 1 31,17-1-32,1-17 1,-19-1-1,19-16 1,-1-1 0,0 17-1,-35-34 1,35 34 0,-17-16-1,0 16 1,-1 1-1,1-18 1,0-70 0,-1 17 15,1 35-15,0-35-1,-18 36 1,17-18-1,-17 17 1,0 36 0,0-18-1,0-18 1,0 36 0,0 0-1,0-53 1,0 52-1,0-17 1,0 18 0,0 0 15,0 17-15,0 1-1,0-1 1,0 0-1,0-17 1,0 0 0,0-18-1,0 0 1,0 35 0,-17 18 109,-1-53-125,0 18 0,1 0 15,-36 70 63,-18 71-78</inkml:trace>
  <inkml:trace contextRef="#ctx0" brushRef="#br0" timeOffset="6717.75">24218 8255 0,'0'-18'109,"18"18"-109,-1 0 16,1 0-16,35 0 15,0-17 1,-35 17 15,-1-18 16,1 18-31,70 0-1,0 0 1,0 0-1,-17 0 1,-36 0-16,-17 0 78,35 0-78,-18 0 16,0 0-16,18 0 15,-35 0 1,0 0 15,17 0 32,18 0-63,-36 0 15,19 0 1,-19 0 0</inkml:trace>
  <inkml:trace contextRef="#ctx0" brushRef="#br0" timeOffset="7934.15">22666 8537 0,'0'0'0,"35"-17"16,1 17-16,-1 0 15,53 0 1,-70-18-1,17 18 17,-17 0 46,17 0-78,18 0 15,17 0 1,19 18 0,-37-18-1,37 0 1,-19 17 0,18-17-1,-17 18 1,70-18-1,0 17 17,-35-17-17,-88 0 1,-1 0 0,1 0-1,0 0 1,17 0-1,71 0 1,-89 0 0</inkml:trace>
</inkml:ink>
</file>

<file path=ppt/ink/ink2.xml><?xml version="1.0" encoding="utf-8"?>
<inkml:ink xmlns:inkml="http://www.w3.org/2003/InkML">
  <inkml:definitions>
    <inkml:context xml:id="ctx0">
      <inkml:inkSource xml:id="inkSrc0">
        <inkml:traceFormat>
          <inkml:channel name="X" type="integer" max="3408" units="cm"/>
          <inkml:channel name="Y" type="integer" max="1920" units="cm"/>
          <inkml:channel name="T" type="integer" max="2.14748E9" units="dev"/>
        </inkml:traceFormat>
        <inkml:channelProperties>
          <inkml:channelProperty channel="X" name="resolution" value="110.29126" units="1/cm"/>
          <inkml:channelProperty channel="Y" name="resolution" value="110.34483" units="1/cm"/>
          <inkml:channelProperty channel="T" name="resolution" value="1" units="1/dev"/>
        </inkml:channelProperties>
      </inkml:inkSource>
      <inkml:timestamp xml:id="ts0" timeString="2020-01-07T17:21:07.121"/>
    </inkml:context>
    <inkml:brush xml:id="br0">
      <inkml:brushProperty name="width" value="0.05292" units="cm"/>
      <inkml:brushProperty name="height" value="0.05292" units="cm"/>
      <inkml:brushProperty name="color" value="#FF0000"/>
    </inkml:brush>
  </inkml:definitions>
  <inkml:trace contextRef="#ctx0" brushRef="#br0">12542 1548 0,'0'0'0,"-44"-14"0,44 14 0,0 0 0,0 0 0,0 0 0,-58-15 0,58 15 0,0 0 0,0 0 0,-59-15 0,59 15 0,0 0 0,-73-14 0,73 14 0,-74-44 0,-58-15 0,-44-29 16,15-14-16,29 29 16,-44-15-1,-58 0-15,58 30 16,29-1-16,-88-14 15,-58-15-15,44 29 16,-118-14-16,177 29 16,-59 0-16,-118 15 15,30 0 1,-15 14-16,176 15 15,-205-14-15,102 14 16,-43 14-16,43 1 16,59-1-16,-132 30 15,103 15-15,-30-1 16,74-14-1,59 15-15,-16-1 16,-28 16-16,14-1 16,29-15-16,44 16 15,1 28-15,-1 15 16,15 0-16,44 0 15,0 1 1,15 28-16,29 30 16,15-45-16,29 1 15,0 0-15,73 14 16,29 1-16,16-1 15,58-29-15,-74-44 16,133 30 0,29-15-16,44 14 15,-44-29-15,-59 0 16,161 45-16,1-60 15,-74 15-15,-73-29 16,205 0-16,-44 0 16,-175-29-1,263-1-15,-147-28 16,147-1-16,-307 0 15,322-43-15,-133-30 16,-131 0-16,59-44 16,58-29-16,-117 59 15,59-30-15,-162 15 16,-44-29-1,15 14-15,-44 15 16,-29 0-16,-30-30 16,-29-14-16,-44 15 15,-29 29-15,-1-44 16,-87-44-1,-59 0-15,15 88 16,-74 0-16,1-30 16,102 45-16,-29-30 15,-30 0-15,59 45 16,15 28-16,-59 15 15,44 0 1,88 15-16,88 29 16</inkml:trace>
  <inkml:trace contextRef="#ctx0" brushRef="#br0" timeOffset="2689.15">14140 6482 0,'0'0'0,"-14"0"0,14 0 0,0 0 0,0 0 0,-59-15 0,59 15 0,0 0 0,-59-29 0,59 29 0,-73-30 0,-15 1 0,88 29 0,0 0 0,-73-44 0,73 44 0,-59-29 0,-44-15 15,-43-15-15,-45-14 16,45 15-16,-74 28 15,-88-14-15,132 15 16,29 29-16,-175-14 16,72-1-16,-13 15 15,-75-15 1,192 15-16,-89 0 15,-131-29-15,160 14 16,-175 1-16,205-1 16,15 15-16,-118 0 15,59 0 1,-14 0-16,-74 15 15,132-1-15,88 1 16,-88 29-16,-44 14 16,44-14-16,30 30 15,-16 13-15,60 1 16,-16 0-1,45-15-15,0 59 16,14 0-16,59 14 16,0-29-16,59 0 15,29 30-15,14-1 16,30-14-16,74 0 15,57-30-15,-145-58 16,190 44 0,14-15-16,15-14 15,1-30-15,-89 0 16,279-14-16,-118-1 15,-146-28-15,264-1 16,-176-14 0,146-30-16,-292 30 15,321-29-15,-248 14 16,73-15-16,-176 0 15,176-58-15,-132 15 16,-30 14-16,1 0 16,-45 15-16,-58 29 15,-29 0 1,-30 15-16,1-15 15,-16 15-15,-14-1 16,-14-13-16,-16-16 16,-14 0-16,-14 1 15,-16-1 1,74 59-16</inkml:trace>
  <inkml:trace contextRef="#ctx0" brushRef="#br0" timeOffset="4525.25">14316 9014 0,'0'0'0,"-58"0"0,58 0 0,0 0 0,0 0 0,-88-15 0,88 15 0,0 0 0,-162-29 0,162 29 0,-161-29 0,58 14 16,-58 1-16,-73-16 15,14 1-15,-15 14 16,-73-29-16,132 1 16,-29 13-16,-147-14 15,147 15 1,-147 14-16,103 1 15,-1-1-15,-175 30 16,103 14-16,-89-29 16,264 15-16,-278 29 15,161-15-15,-146 15 16,234-15-16,-29 15 15,-59 15 1,29-1-16,74-14 16,-15 15-16,15-1 15,29 1-15,58-30 16,30 0-16,15 1 15,0 28-15,-15 15 16,44 1 0,58 28-16,60 30 15,116-1-15,45-13 16,73-16-16,-59 1 15,176-1-15,15-43 16,-235-30 0,426 0-16,-250-29 15,-73-29-15,264 0 16,-162-15-16,-87-15 15,204-14-15,-101 29 16,-221 0-16,293-14 16,-263 28-16,175-14 15,-307 15 1,161-59-16,-73 0 15,-45 1-15,-43 13 16,-15 16-16,-74 14 16,-14 15-16,-14-1 15,-16 16 1,-14-1-16,-14-14 15,-30-15-15,-30 15 16,1-30-16,73 59 16</inkml:trace>
  <inkml:trace contextRef="#ctx0" brushRef="#br0" timeOffset="5636.32">13011 10800 0,'0'0'0,"-29"-15"0,29 15 0,0 0 0,0 0 0,-73-14 0,73 14 0,0 0 0,-118-30 0,118 30 0,-176-29 0,15 0 0,59 14 0,-45 1 15,-88-1-15,1 0 16,14-14-1,-117-15-15,175 15 16,-72 0-16,-103-1 16,43 1-16,-87 14 15,176 1-15,-15-1 16,-132 0-16,132 15 15,-102-14 1,116 14-16,30 0 16,0 0-16,-29 0 15,73 0-15,15 14 16,58 1-16,1 0 15,-16 14-15,45 15 16,29 0 0,0 0-16,15 58 15,87 30-15,74 29 16,15-29-16,-89-59 15,236 15-15,-16-15 16,45-29-16,-89-29 16,103-1-1,45-14-15,58-14 16,-294-1-16,338-14 15,-249-1-15,146-28 16,-249 14-16,117-44 16,-15 0-16,-87 0 15,-15 30 1,15-15-16,-59 14 15,-59 15-15,-29 15 16,-15 0-16,-14 14 16,-15-14-16,0 29 15</inkml:trace>
  <inkml:trace contextRef="#ctx0" brushRef="#br0" timeOffset="6466.36">12967 11795 0,'0'0'0,"-14"-29"0,14 29 0,0 0 0,0 0 0,-74-44 0,74 44 0,0 0 0,-88-73 0,88 73 0,-161-88 0,0 0 0,58 44 0,-14-14 15,-59-30-15,-59-14 16,15 28-16,-73 1 15,29 0 1,59 44-16,-132-1 16,58 1-16,-131 29 15,175 15-15,-14 29 16,-118 0-16,118 0 15,-88 14-15,146 1 16,45-15 0,-104 14-16,60 1 15,72-15-15,1 29 16,29 15-16,15-1 15,44 1-15,14 15 16,30-30-16,14 15 16,147 44-16,58 14 15,-72-73 1,160 15-16,45-15 15,43-44-15,-131-14 16,322-44-16,-176-15 16,-58-15-16,190-28 15,-73 28 1,-88-29-16,117 15 15,-205 29-15,102-44 16,-234 15-16,59-29 16,-15 28-16,-44-14 15,-103 45-15,0-1 16,-29 29-1,-29 0-15,0 1 16,-15 14-16</inkml:trace>
  <inkml:trace contextRef="#ctx0" brushRef="#br0" timeOffset="7567.42">8173 13801 0,'0'0'0,"0"0"0,0 0 0,0 0 0,0 0 0,0 0 0,0 0 0,0 0 0,0 0 0,0 0 0,0 0 0,0 0 0,0 0 0,0 0 0,0 0 0,0 0 0,0 0 0,0 0 0,0 0 0,0 0 0,0 0 0,0 0 0,0 0 0,0 0 0,0 0 0,0 0 0,0 0 0,0 0 0,0 0 0,0 0 0,0 0 0,0 0 0,0 0 0,0 0 0,0 0 0,0 0 0,0 0 0,0 0 0,0 0 0,0 0 0,0 0 0,0 0 0,0 0 0,0 0 0,0 0 0,0 0 0,0-29 0,0 29 0,0 0 0,0 0 0,29-59 0,-29 59 0,0 0 0,191-102 0,-191 102 0,146-74 0,148-28 15,-16 29-15,-43 14 16,175-14-16,-14 29 16,-15 44-16,-58 0 15,102 29 1,0-14-16,-161-30 15,264 1-15,-176 28 16,15-28-16,-162 14 16,132 14-16,-102-14 15,-1 15-15,-14 29 16,-29 0-16,-74 0 15,-44 0 1,1 14-16,-74-58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307398B-D14D-43DA-826B-6809D2C4FEF0}"/>
              </a:ext>
            </a:extLst>
          </p:cNvPr>
          <p:cNvSpPr>
            <a:spLocks noGrp="1" noChangeArrowheads="1"/>
          </p:cNvSpPr>
          <p:nvPr>
            <p:ph type="hdr" sz="quarter"/>
          </p:nvPr>
        </p:nvSpPr>
        <p:spPr bwMode="auto">
          <a:xfrm>
            <a:off x="0" y="1"/>
            <a:ext cx="3067040"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defTabSz="939525">
              <a:defRPr sz="1300"/>
            </a:lvl1pPr>
          </a:lstStyle>
          <a:p>
            <a:pPr>
              <a:defRPr/>
            </a:pPr>
            <a:endParaRPr lang="en-US"/>
          </a:p>
        </p:txBody>
      </p:sp>
      <p:sp>
        <p:nvSpPr>
          <p:cNvPr id="102403" name="Rectangle 3">
            <a:extLst>
              <a:ext uri="{FF2B5EF4-FFF2-40B4-BE49-F238E27FC236}">
                <a16:creationId xmlns:a16="http://schemas.microsoft.com/office/drawing/2014/main" id="{30F1714D-4519-485E-913E-D38C15CDF7D1}"/>
              </a:ext>
            </a:extLst>
          </p:cNvPr>
          <p:cNvSpPr>
            <a:spLocks noGrp="1" noChangeArrowheads="1"/>
          </p:cNvSpPr>
          <p:nvPr>
            <p:ph type="dt" idx="1"/>
          </p:nvPr>
        </p:nvSpPr>
        <p:spPr bwMode="auto">
          <a:xfrm>
            <a:off x="4010036" y="1"/>
            <a:ext cx="3067039" cy="46753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lvl1pPr algn="r" defTabSz="939525">
              <a:defRPr sz="1300"/>
            </a:lvl1pPr>
          </a:lstStyle>
          <a:p>
            <a:pPr>
              <a:defRPr/>
            </a:pPr>
            <a:endParaRPr lang="en-US"/>
          </a:p>
        </p:txBody>
      </p:sp>
      <p:sp>
        <p:nvSpPr>
          <p:cNvPr id="5124" name="Rectangle 4">
            <a:extLst>
              <a:ext uri="{FF2B5EF4-FFF2-40B4-BE49-F238E27FC236}">
                <a16:creationId xmlns:a16="http://schemas.microsoft.com/office/drawing/2014/main" id="{2911B3A3-15BF-4FFB-BCC6-4795F79F5C31}"/>
              </a:ext>
            </a:extLst>
          </p:cNvPr>
          <p:cNvSpPr>
            <a:spLocks noGrp="1" noRot="1" noChangeAspect="1" noChangeArrowheads="1" noTextEdit="1"/>
          </p:cNvSpPr>
          <p:nvPr>
            <p:ph type="sldImg" idx="2"/>
          </p:nvPr>
        </p:nvSpPr>
        <p:spPr bwMode="auto">
          <a:xfrm>
            <a:off x="420688" y="703263"/>
            <a:ext cx="6238875"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a:extLst>
              <a:ext uri="{FF2B5EF4-FFF2-40B4-BE49-F238E27FC236}">
                <a16:creationId xmlns:a16="http://schemas.microsoft.com/office/drawing/2014/main" id="{A8E5CB52-F8F9-4BF3-A258-11DE97676CB0}"/>
              </a:ext>
            </a:extLst>
          </p:cNvPr>
          <p:cNvSpPr>
            <a:spLocks noGrp="1" noChangeArrowheads="1"/>
          </p:cNvSpPr>
          <p:nvPr>
            <p:ph type="body" sz="quarter" idx="3"/>
          </p:nvPr>
        </p:nvSpPr>
        <p:spPr bwMode="auto">
          <a:xfrm>
            <a:off x="942996" y="4447771"/>
            <a:ext cx="5191084" cy="4212454"/>
          </a:xfrm>
          <a:prstGeom prst="rect">
            <a:avLst/>
          </a:prstGeom>
          <a:noFill/>
          <a:ln w="9525">
            <a:noFill/>
            <a:miter lim="800000"/>
            <a:headEnd/>
            <a:tailEnd/>
          </a:ln>
          <a:effectLst/>
        </p:spPr>
        <p:txBody>
          <a:bodyPr vert="horz" wrap="square" lIns="93921" tIns="46961" rIns="93921" bIns="469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06" name="Rectangle 6">
            <a:extLst>
              <a:ext uri="{FF2B5EF4-FFF2-40B4-BE49-F238E27FC236}">
                <a16:creationId xmlns:a16="http://schemas.microsoft.com/office/drawing/2014/main" id="{AED9FDE3-BD6F-4553-80E9-30AB76910EFD}"/>
              </a:ext>
            </a:extLst>
          </p:cNvPr>
          <p:cNvSpPr>
            <a:spLocks noGrp="1" noChangeArrowheads="1"/>
          </p:cNvSpPr>
          <p:nvPr>
            <p:ph type="ftr" sz="quarter" idx="4"/>
          </p:nvPr>
        </p:nvSpPr>
        <p:spPr bwMode="auto">
          <a:xfrm>
            <a:off x="0" y="8895541"/>
            <a:ext cx="3067040"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defTabSz="939525">
              <a:defRPr sz="1300"/>
            </a:lvl1pPr>
          </a:lstStyle>
          <a:p>
            <a:pPr>
              <a:defRPr/>
            </a:pPr>
            <a:endParaRPr lang="en-US"/>
          </a:p>
        </p:txBody>
      </p:sp>
      <p:sp>
        <p:nvSpPr>
          <p:cNvPr id="102407" name="Rectangle 7">
            <a:extLst>
              <a:ext uri="{FF2B5EF4-FFF2-40B4-BE49-F238E27FC236}">
                <a16:creationId xmlns:a16="http://schemas.microsoft.com/office/drawing/2014/main" id="{89E3AE3F-C2A1-487A-9838-6C5F3D993B26}"/>
              </a:ext>
            </a:extLst>
          </p:cNvPr>
          <p:cNvSpPr>
            <a:spLocks noGrp="1" noChangeArrowheads="1"/>
          </p:cNvSpPr>
          <p:nvPr>
            <p:ph type="sldNum" sz="quarter" idx="5"/>
          </p:nvPr>
        </p:nvSpPr>
        <p:spPr bwMode="auto">
          <a:xfrm>
            <a:off x="4010036" y="8895541"/>
            <a:ext cx="3067039" cy="467534"/>
          </a:xfrm>
          <a:prstGeom prst="rect">
            <a:avLst/>
          </a:prstGeom>
          <a:noFill/>
          <a:ln w="9525">
            <a:noFill/>
            <a:miter lim="800000"/>
            <a:headEnd/>
            <a:tailEnd/>
          </a:ln>
          <a:effectLst/>
        </p:spPr>
        <p:txBody>
          <a:bodyPr vert="horz" wrap="square" lIns="93921" tIns="46961" rIns="93921" bIns="46961" numCol="1" anchor="b" anchorCtr="0" compatLnSpc="1">
            <a:prstTxWarp prst="textNoShape">
              <a:avLst/>
            </a:prstTxWarp>
          </a:bodyPr>
          <a:lstStyle>
            <a:lvl1pPr algn="r" defTabSz="939525">
              <a:defRPr sz="1300"/>
            </a:lvl1pPr>
          </a:lstStyle>
          <a:p>
            <a:pPr>
              <a:defRPr/>
            </a:pPr>
            <a:fld id="{8EE676C5-FD25-42E0-9643-6955DF03EE87}" type="slidenum">
              <a:rPr lang="en-US" altLang="en-US"/>
              <a:pPr>
                <a:defRPr/>
              </a:pPr>
              <a:t>‹#›</a:t>
            </a:fld>
            <a:endParaRPr lang="en-US" altLang="en-US"/>
          </a:p>
        </p:txBody>
      </p:sp>
    </p:spTree>
    <p:extLst>
      <p:ext uri="{BB962C8B-B14F-4D97-AF65-F5344CB8AC3E}">
        <p14:creationId xmlns:p14="http://schemas.microsoft.com/office/powerpoint/2010/main" val="1787813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3F5C957-1DBD-4F49-B6EF-7A1802DA4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D2B1C44-0F52-4FBA-A3E7-2071E4D714E1}" type="slidenum">
              <a:rPr lang="en-US" altLang="en-US" sz="1300"/>
              <a:pPr/>
              <a:t>12</a:t>
            </a:fld>
            <a:endParaRPr lang="en-US" altLang="en-US" sz="1300"/>
          </a:p>
        </p:txBody>
      </p:sp>
      <p:sp>
        <p:nvSpPr>
          <p:cNvPr id="44035" name="Rectangle 2">
            <a:extLst>
              <a:ext uri="{FF2B5EF4-FFF2-40B4-BE49-F238E27FC236}">
                <a16:creationId xmlns:a16="http://schemas.microsoft.com/office/drawing/2014/main" id="{8C4F6011-1DCA-40EF-968A-2BA0C70E0ACB}"/>
              </a:ext>
            </a:extLst>
          </p:cNvPr>
          <p:cNvSpPr>
            <a:spLocks noGrp="1" noRot="1" noChangeAspect="1" noChangeArrowheads="1" noTextEdit="1"/>
          </p:cNvSpPr>
          <p:nvPr>
            <p:ph type="sldImg"/>
          </p:nvPr>
        </p:nvSpPr>
        <p:spPr>
          <a:xfrm>
            <a:off x="420688" y="703263"/>
            <a:ext cx="6238875" cy="3509962"/>
          </a:xfrm>
          <a:ln/>
        </p:spPr>
      </p:sp>
      <p:sp>
        <p:nvSpPr>
          <p:cNvPr id="44036" name="Rectangle 3">
            <a:extLst>
              <a:ext uri="{FF2B5EF4-FFF2-40B4-BE49-F238E27FC236}">
                <a16:creationId xmlns:a16="http://schemas.microsoft.com/office/drawing/2014/main" id="{149578AD-C794-44DA-99C5-213293DF3C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489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D5F344A-F5BF-4111-B492-F224186502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0A85B0A0-21FB-4566-9CDC-8EF99E53418B}" type="slidenum">
              <a:rPr lang="en-US" altLang="en-US" sz="1300"/>
              <a:pPr/>
              <a:t>34</a:t>
            </a:fld>
            <a:endParaRPr lang="en-US" altLang="en-US" sz="1300"/>
          </a:p>
        </p:txBody>
      </p:sp>
      <p:sp>
        <p:nvSpPr>
          <p:cNvPr id="50179" name="Rectangle 2">
            <a:extLst>
              <a:ext uri="{FF2B5EF4-FFF2-40B4-BE49-F238E27FC236}">
                <a16:creationId xmlns:a16="http://schemas.microsoft.com/office/drawing/2014/main" id="{30ED2F82-DBFE-47D6-B270-E38EF5990A29}"/>
              </a:ext>
            </a:extLst>
          </p:cNvPr>
          <p:cNvSpPr>
            <a:spLocks noGrp="1" noRot="1" noChangeAspect="1" noChangeArrowheads="1" noTextEdit="1"/>
          </p:cNvSpPr>
          <p:nvPr>
            <p:ph type="sldImg"/>
          </p:nvPr>
        </p:nvSpPr>
        <p:spPr>
          <a:xfrm>
            <a:off x="420688" y="703263"/>
            <a:ext cx="6238875" cy="3509962"/>
          </a:xfrm>
          <a:ln/>
        </p:spPr>
      </p:sp>
      <p:sp>
        <p:nvSpPr>
          <p:cNvPr id="50180" name="Rectangle 3">
            <a:extLst>
              <a:ext uri="{FF2B5EF4-FFF2-40B4-BE49-F238E27FC236}">
                <a16:creationId xmlns:a16="http://schemas.microsoft.com/office/drawing/2014/main" id="{8534ABA8-F725-44BF-9CFB-4FD8F38EE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650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D0DCC4-50AE-4098-839C-137637956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A3DEB14-296D-4E7C-B1B4-0D1942CD7E66}" type="slidenum">
              <a:rPr lang="en-US" altLang="en-US" sz="1300"/>
              <a:pPr/>
              <a:t>36</a:t>
            </a:fld>
            <a:endParaRPr lang="en-US" altLang="en-US" sz="1300"/>
          </a:p>
        </p:txBody>
      </p:sp>
      <p:sp>
        <p:nvSpPr>
          <p:cNvPr id="53251" name="Rectangle 2">
            <a:extLst>
              <a:ext uri="{FF2B5EF4-FFF2-40B4-BE49-F238E27FC236}">
                <a16:creationId xmlns:a16="http://schemas.microsoft.com/office/drawing/2014/main" id="{0265DDE5-2081-404A-889E-673B815CB9B2}"/>
              </a:ext>
            </a:extLst>
          </p:cNvPr>
          <p:cNvSpPr>
            <a:spLocks noGrp="1" noRot="1" noChangeAspect="1" noChangeArrowheads="1" noTextEdit="1"/>
          </p:cNvSpPr>
          <p:nvPr>
            <p:ph type="sldImg"/>
          </p:nvPr>
        </p:nvSpPr>
        <p:spPr>
          <a:xfrm>
            <a:off x="420688" y="703263"/>
            <a:ext cx="6238875" cy="3509962"/>
          </a:xfrm>
          <a:ln/>
        </p:spPr>
      </p:sp>
      <p:sp>
        <p:nvSpPr>
          <p:cNvPr id="53252" name="Rectangle 3">
            <a:extLst>
              <a:ext uri="{FF2B5EF4-FFF2-40B4-BE49-F238E27FC236}">
                <a16:creationId xmlns:a16="http://schemas.microsoft.com/office/drawing/2014/main" id="{741CF1BB-5235-4C37-80A8-EBEF2A819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3664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50DF67-3ADA-477D-94A6-A9F99982D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C5292A4-CA3D-4895-BFF3-195AE11EF7E0}" type="slidenum">
              <a:rPr lang="en-US" altLang="en-US" sz="1300"/>
              <a:pPr/>
              <a:t>38</a:t>
            </a:fld>
            <a:endParaRPr lang="en-US" altLang="en-US" sz="1300"/>
          </a:p>
        </p:txBody>
      </p:sp>
      <p:sp>
        <p:nvSpPr>
          <p:cNvPr id="56323" name="Rectangle 2">
            <a:extLst>
              <a:ext uri="{FF2B5EF4-FFF2-40B4-BE49-F238E27FC236}">
                <a16:creationId xmlns:a16="http://schemas.microsoft.com/office/drawing/2014/main" id="{100DA372-3FAA-4C8E-9A7D-AB4A06C0084C}"/>
              </a:ext>
            </a:extLst>
          </p:cNvPr>
          <p:cNvSpPr>
            <a:spLocks noGrp="1" noRot="1" noChangeAspect="1" noChangeArrowheads="1" noTextEdit="1"/>
          </p:cNvSpPr>
          <p:nvPr>
            <p:ph type="sldImg"/>
          </p:nvPr>
        </p:nvSpPr>
        <p:spPr>
          <a:xfrm>
            <a:off x="420688" y="703263"/>
            <a:ext cx="6238875" cy="3509962"/>
          </a:xfrm>
          <a:ln/>
        </p:spPr>
      </p:sp>
      <p:sp>
        <p:nvSpPr>
          <p:cNvPr id="56324" name="Rectangle 3">
            <a:extLst>
              <a:ext uri="{FF2B5EF4-FFF2-40B4-BE49-F238E27FC236}">
                <a16:creationId xmlns:a16="http://schemas.microsoft.com/office/drawing/2014/main" id="{86F909A7-5F0A-4250-9BAF-48E3CF87B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998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247A4C8-90B9-4829-9F9C-07F3AF2CDF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386DD6C1-83E3-44D0-94FD-66CA979F8D1D}" type="slidenum">
              <a:rPr lang="en-US" altLang="en-US" sz="1300"/>
              <a:pPr/>
              <a:t>39</a:t>
            </a:fld>
            <a:endParaRPr lang="en-US" altLang="en-US" sz="1300"/>
          </a:p>
        </p:txBody>
      </p:sp>
      <p:sp>
        <p:nvSpPr>
          <p:cNvPr id="68611" name="Rectangle 2">
            <a:extLst>
              <a:ext uri="{FF2B5EF4-FFF2-40B4-BE49-F238E27FC236}">
                <a16:creationId xmlns:a16="http://schemas.microsoft.com/office/drawing/2014/main" id="{137857E9-A0D2-472D-9111-9027B006B66C}"/>
              </a:ext>
            </a:extLst>
          </p:cNvPr>
          <p:cNvSpPr>
            <a:spLocks noGrp="1" noRot="1" noChangeAspect="1" noChangeArrowheads="1" noTextEdit="1"/>
          </p:cNvSpPr>
          <p:nvPr>
            <p:ph type="sldImg"/>
          </p:nvPr>
        </p:nvSpPr>
        <p:spPr>
          <a:xfrm>
            <a:off x="420688" y="703263"/>
            <a:ext cx="6238875" cy="3509962"/>
          </a:xfrm>
          <a:ln/>
        </p:spPr>
      </p:sp>
      <p:sp>
        <p:nvSpPr>
          <p:cNvPr id="68612" name="Rectangle 3">
            <a:extLst>
              <a:ext uri="{FF2B5EF4-FFF2-40B4-BE49-F238E27FC236}">
                <a16:creationId xmlns:a16="http://schemas.microsoft.com/office/drawing/2014/main" id="{BF84A5A6-62DD-47A0-823F-7EF553651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351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4C14CB3-EE0B-4225-9681-15371B4424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0D317289-A2DB-4AF0-91FD-38494958B15D}" type="slidenum">
              <a:rPr lang="en-US" altLang="en-US" sz="1300"/>
              <a:pPr/>
              <a:t>40</a:t>
            </a:fld>
            <a:endParaRPr lang="en-US" altLang="en-US" sz="1300"/>
          </a:p>
        </p:txBody>
      </p:sp>
      <p:sp>
        <p:nvSpPr>
          <p:cNvPr id="58371" name="Rectangle 2">
            <a:extLst>
              <a:ext uri="{FF2B5EF4-FFF2-40B4-BE49-F238E27FC236}">
                <a16:creationId xmlns:a16="http://schemas.microsoft.com/office/drawing/2014/main" id="{6A2C5C55-A6B1-4727-A56F-DFBA8C6220B3}"/>
              </a:ext>
            </a:extLst>
          </p:cNvPr>
          <p:cNvSpPr>
            <a:spLocks noGrp="1" noRot="1" noChangeAspect="1" noChangeArrowheads="1" noTextEdit="1"/>
          </p:cNvSpPr>
          <p:nvPr>
            <p:ph type="sldImg"/>
          </p:nvPr>
        </p:nvSpPr>
        <p:spPr>
          <a:xfrm>
            <a:off x="420688" y="703263"/>
            <a:ext cx="6238875" cy="3509962"/>
          </a:xfrm>
          <a:ln/>
        </p:spPr>
      </p:sp>
      <p:sp>
        <p:nvSpPr>
          <p:cNvPr id="58372" name="Rectangle 3">
            <a:extLst>
              <a:ext uri="{FF2B5EF4-FFF2-40B4-BE49-F238E27FC236}">
                <a16:creationId xmlns:a16="http://schemas.microsoft.com/office/drawing/2014/main" id="{9E51BBD4-CE91-4693-B7C2-5F8EA7D55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6686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08F2C03-09BD-4338-AD9F-9D13A5F73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B4BECB0-1695-4DBB-A1C1-1CD416E3F932}" type="slidenum">
              <a:rPr lang="en-US" altLang="en-US" sz="1300"/>
              <a:pPr/>
              <a:t>41</a:t>
            </a:fld>
            <a:endParaRPr lang="en-US" altLang="en-US" sz="1300"/>
          </a:p>
        </p:txBody>
      </p:sp>
      <p:sp>
        <p:nvSpPr>
          <p:cNvPr id="62467" name="Rectangle 2">
            <a:extLst>
              <a:ext uri="{FF2B5EF4-FFF2-40B4-BE49-F238E27FC236}">
                <a16:creationId xmlns:a16="http://schemas.microsoft.com/office/drawing/2014/main" id="{0F7AEA81-E1F3-438D-88BE-97234368AAA3}"/>
              </a:ext>
            </a:extLst>
          </p:cNvPr>
          <p:cNvSpPr>
            <a:spLocks noGrp="1" noRot="1" noChangeAspect="1" noChangeArrowheads="1" noTextEdit="1"/>
          </p:cNvSpPr>
          <p:nvPr>
            <p:ph type="sldImg"/>
          </p:nvPr>
        </p:nvSpPr>
        <p:spPr>
          <a:xfrm>
            <a:off x="420688" y="703263"/>
            <a:ext cx="6238875" cy="3509962"/>
          </a:xfrm>
          <a:ln/>
        </p:spPr>
      </p:sp>
      <p:sp>
        <p:nvSpPr>
          <p:cNvPr id="62468" name="Rectangle 3">
            <a:extLst>
              <a:ext uri="{FF2B5EF4-FFF2-40B4-BE49-F238E27FC236}">
                <a16:creationId xmlns:a16="http://schemas.microsoft.com/office/drawing/2014/main" id="{2829F70E-1924-43C1-A826-5FA3A4259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84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1EC4320-EA6E-4AFF-A93C-26F91C65C0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8D8BD0C2-D4AE-42B2-AB00-E4730D18E3A2}" type="slidenum">
              <a:rPr lang="en-US" altLang="en-US" sz="1300"/>
              <a:pPr/>
              <a:t>42</a:t>
            </a:fld>
            <a:endParaRPr lang="en-US" altLang="en-US" sz="1300"/>
          </a:p>
        </p:txBody>
      </p:sp>
      <p:sp>
        <p:nvSpPr>
          <p:cNvPr id="64515" name="Rectangle 2">
            <a:extLst>
              <a:ext uri="{FF2B5EF4-FFF2-40B4-BE49-F238E27FC236}">
                <a16:creationId xmlns:a16="http://schemas.microsoft.com/office/drawing/2014/main" id="{437608FE-0F89-4350-AE03-91C41FEBF035}"/>
              </a:ext>
            </a:extLst>
          </p:cNvPr>
          <p:cNvSpPr>
            <a:spLocks noGrp="1" noRot="1" noChangeAspect="1" noChangeArrowheads="1" noTextEdit="1"/>
          </p:cNvSpPr>
          <p:nvPr>
            <p:ph type="sldImg"/>
          </p:nvPr>
        </p:nvSpPr>
        <p:spPr>
          <a:xfrm>
            <a:off x="420688" y="703263"/>
            <a:ext cx="6238875" cy="3509962"/>
          </a:xfrm>
          <a:ln/>
        </p:spPr>
      </p:sp>
      <p:sp>
        <p:nvSpPr>
          <p:cNvPr id="64516" name="Rectangle 3">
            <a:extLst>
              <a:ext uri="{FF2B5EF4-FFF2-40B4-BE49-F238E27FC236}">
                <a16:creationId xmlns:a16="http://schemas.microsoft.com/office/drawing/2014/main" id="{A13CC720-3305-483D-BC89-5625956064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47152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D906AFA-AECE-49EB-B754-113783B88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40BA798E-2477-44F7-9F7F-AD07B35BE249}" type="slidenum">
              <a:rPr lang="en-US" altLang="en-US" sz="1300"/>
              <a:pPr/>
              <a:t>43</a:t>
            </a:fld>
            <a:endParaRPr lang="en-US" altLang="en-US" sz="1300"/>
          </a:p>
        </p:txBody>
      </p:sp>
      <p:sp>
        <p:nvSpPr>
          <p:cNvPr id="66563" name="Rectangle 2">
            <a:extLst>
              <a:ext uri="{FF2B5EF4-FFF2-40B4-BE49-F238E27FC236}">
                <a16:creationId xmlns:a16="http://schemas.microsoft.com/office/drawing/2014/main" id="{4DF3176F-C94B-46FD-A24B-60DA5B20D747}"/>
              </a:ext>
            </a:extLst>
          </p:cNvPr>
          <p:cNvSpPr>
            <a:spLocks noGrp="1" noRot="1" noChangeAspect="1" noChangeArrowheads="1" noTextEdit="1"/>
          </p:cNvSpPr>
          <p:nvPr>
            <p:ph type="sldImg"/>
          </p:nvPr>
        </p:nvSpPr>
        <p:spPr>
          <a:xfrm>
            <a:off x="420688" y="703263"/>
            <a:ext cx="6238875" cy="3509962"/>
          </a:xfrm>
          <a:ln/>
        </p:spPr>
      </p:sp>
      <p:sp>
        <p:nvSpPr>
          <p:cNvPr id="66564" name="Rectangle 3">
            <a:extLst>
              <a:ext uri="{FF2B5EF4-FFF2-40B4-BE49-F238E27FC236}">
                <a16:creationId xmlns:a16="http://schemas.microsoft.com/office/drawing/2014/main" id="{4DBB8A66-4C56-4938-9792-C174686E3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134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6620EE8-E4F1-4F19-82E8-45B140F017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8F1C124-C9EF-445D-9BEE-CFE73DBB4B3E}" type="slidenum">
              <a:rPr lang="en-US" altLang="en-US" sz="1300"/>
              <a:pPr/>
              <a:t>44</a:t>
            </a:fld>
            <a:endParaRPr lang="en-US" altLang="en-US" sz="1300"/>
          </a:p>
        </p:txBody>
      </p:sp>
      <p:sp>
        <p:nvSpPr>
          <p:cNvPr id="70659" name="Rectangle 2">
            <a:extLst>
              <a:ext uri="{FF2B5EF4-FFF2-40B4-BE49-F238E27FC236}">
                <a16:creationId xmlns:a16="http://schemas.microsoft.com/office/drawing/2014/main" id="{C84BB090-C44E-4D52-8037-20C50777721B}"/>
              </a:ext>
            </a:extLst>
          </p:cNvPr>
          <p:cNvSpPr>
            <a:spLocks noGrp="1" noRot="1" noChangeAspect="1" noChangeArrowheads="1" noTextEdit="1"/>
          </p:cNvSpPr>
          <p:nvPr>
            <p:ph type="sldImg"/>
          </p:nvPr>
        </p:nvSpPr>
        <p:spPr>
          <a:xfrm>
            <a:off x="420688" y="703263"/>
            <a:ext cx="6238875" cy="3509962"/>
          </a:xfrm>
          <a:ln/>
        </p:spPr>
      </p:sp>
      <p:sp>
        <p:nvSpPr>
          <p:cNvPr id="70660" name="Rectangle 3">
            <a:extLst>
              <a:ext uri="{FF2B5EF4-FFF2-40B4-BE49-F238E27FC236}">
                <a16:creationId xmlns:a16="http://schemas.microsoft.com/office/drawing/2014/main" id="{89362447-5797-4AFE-BA0D-7A688D7146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786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8DD7B44-584D-4BCC-86FF-700EF726BE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CB7326E-E1EB-40A1-94BC-3A2475F3690C}" type="slidenum">
              <a:rPr lang="en-US" altLang="en-US" sz="1300"/>
              <a:pPr/>
              <a:t>45</a:t>
            </a:fld>
            <a:endParaRPr lang="en-US" altLang="en-US" sz="1300"/>
          </a:p>
        </p:txBody>
      </p:sp>
      <p:sp>
        <p:nvSpPr>
          <p:cNvPr id="72707" name="Rectangle 2">
            <a:extLst>
              <a:ext uri="{FF2B5EF4-FFF2-40B4-BE49-F238E27FC236}">
                <a16:creationId xmlns:a16="http://schemas.microsoft.com/office/drawing/2014/main" id="{4440008D-4B44-4A1C-97C8-91395B112C95}"/>
              </a:ext>
            </a:extLst>
          </p:cNvPr>
          <p:cNvSpPr>
            <a:spLocks noGrp="1" noRot="1" noChangeAspect="1" noChangeArrowheads="1" noTextEdit="1"/>
          </p:cNvSpPr>
          <p:nvPr>
            <p:ph type="sldImg"/>
          </p:nvPr>
        </p:nvSpPr>
        <p:spPr>
          <a:xfrm>
            <a:off x="420688" y="703263"/>
            <a:ext cx="6238875" cy="3509962"/>
          </a:xfrm>
          <a:ln/>
        </p:spPr>
      </p:sp>
      <p:sp>
        <p:nvSpPr>
          <p:cNvPr id="72708" name="Rectangle 3">
            <a:extLst>
              <a:ext uri="{FF2B5EF4-FFF2-40B4-BE49-F238E27FC236}">
                <a16:creationId xmlns:a16="http://schemas.microsoft.com/office/drawing/2014/main" id="{546F346D-E7F7-406E-9FC7-0AFD554060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681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021482C-97EA-4EFE-8A30-4ECF16705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5528F06-C5ED-4B8D-A294-C2973F8C96D1}" type="slidenum">
              <a:rPr lang="en-US" altLang="en-US" sz="1300"/>
              <a:pPr/>
              <a:t>13</a:t>
            </a:fld>
            <a:endParaRPr lang="en-US" altLang="en-US" sz="1300"/>
          </a:p>
        </p:txBody>
      </p:sp>
      <p:sp>
        <p:nvSpPr>
          <p:cNvPr id="14339" name="Rectangle 2">
            <a:extLst>
              <a:ext uri="{FF2B5EF4-FFF2-40B4-BE49-F238E27FC236}">
                <a16:creationId xmlns:a16="http://schemas.microsoft.com/office/drawing/2014/main" id="{60E4CEA5-A768-4A9C-A7F0-A1A743B1152B}"/>
              </a:ext>
            </a:extLst>
          </p:cNvPr>
          <p:cNvSpPr>
            <a:spLocks noGrp="1" noRot="1" noChangeAspect="1" noChangeArrowheads="1" noTextEdit="1"/>
          </p:cNvSpPr>
          <p:nvPr>
            <p:ph type="sldImg"/>
          </p:nvPr>
        </p:nvSpPr>
        <p:spPr>
          <a:xfrm>
            <a:off x="420688" y="703263"/>
            <a:ext cx="6238875" cy="3509962"/>
          </a:xfrm>
          <a:ln/>
        </p:spPr>
      </p:sp>
      <p:sp>
        <p:nvSpPr>
          <p:cNvPr id="14340" name="Rectangle 3">
            <a:extLst>
              <a:ext uri="{FF2B5EF4-FFF2-40B4-BE49-F238E27FC236}">
                <a16:creationId xmlns:a16="http://schemas.microsoft.com/office/drawing/2014/main" id="{493B9D2F-E17A-42D4-A419-8307145FD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85658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742FBB8-A4E9-4261-B246-3E8721EE5E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D07CD48C-7EDC-4572-A2BA-4208658C8ADF}" type="slidenum">
              <a:rPr lang="en-US" altLang="en-US" sz="1300"/>
              <a:pPr/>
              <a:t>46</a:t>
            </a:fld>
            <a:endParaRPr lang="en-US" altLang="en-US" sz="1300"/>
          </a:p>
        </p:txBody>
      </p:sp>
      <p:sp>
        <p:nvSpPr>
          <p:cNvPr id="74755" name="Rectangle 2">
            <a:extLst>
              <a:ext uri="{FF2B5EF4-FFF2-40B4-BE49-F238E27FC236}">
                <a16:creationId xmlns:a16="http://schemas.microsoft.com/office/drawing/2014/main" id="{7DAFB824-BD7B-4928-8629-88C97C14AAE6}"/>
              </a:ext>
            </a:extLst>
          </p:cNvPr>
          <p:cNvSpPr>
            <a:spLocks noGrp="1" noRot="1" noChangeAspect="1" noChangeArrowheads="1" noTextEdit="1"/>
          </p:cNvSpPr>
          <p:nvPr>
            <p:ph type="sldImg"/>
          </p:nvPr>
        </p:nvSpPr>
        <p:spPr>
          <a:xfrm>
            <a:off x="420688" y="703263"/>
            <a:ext cx="6238875" cy="3509962"/>
          </a:xfrm>
          <a:ln/>
        </p:spPr>
      </p:sp>
      <p:sp>
        <p:nvSpPr>
          <p:cNvPr id="74756" name="Rectangle 3">
            <a:extLst>
              <a:ext uri="{FF2B5EF4-FFF2-40B4-BE49-F238E27FC236}">
                <a16:creationId xmlns:a16="http://schemas.microsoft.com/office/drawing/2014/main" id="{BCABECFC-3D74-43AB-B6B6-904B5B2413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91422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4CCDA8E-3262-482E-88B1-7A3AC7D52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7182277-EE34-48F2-8D7F-1824BE7E6DEA}" type="slidenum">
              <a:rPr lang="en-US" altLang="en-US" sz="1300"/>
              <a:pPr/>
              <a:t>47</a:t>
            </a:fld>
            <a:endParaRPr lang="en-US" altLang="en-US" sz="1300"/>
          </a:p>
        </p:txBody>
      </p:sp>
      <p:sp>
        <p:nvSpPr>
          <p:cNvPr id="76803" name="Rectangle 2">
            <a:extLst>
              <a:ext uri="{FF2B5EF4-FFF2-40B4-BE49-F238E27FC236}">
                <a16:creationId xmlns:a16="http://schemas.microsoft.com/office/drawing/2014/main" id="{9B42209D-5980-481B-BD10-0C8827A3A525}"/>
              </a:ext>
            </a:extLst>
          </p:cNvPr>
          <p:cNvSpPr>
            <a:spLocks noGrp="1" noRot="1" noChangeAspect="1" noChangeArrowheads="1" noTextEdit="1"/>
          </p:cNvSpPr>
          <p:nvPr>
            <p:ph type="sldImg"/>
          </p:nvPr>
        </p:nvSpPr>
        <p:spPr>
          <a:xfrm>
            <a:off x="420688" y="703263"/>
            <a:ext cx="6238875" cy="3509962"/>
          </a:xfrm>
          <a:ln/>
        </p:spPr>
      </p:sp>
      <p:sp>
        <p:nvSpPr>
          <p:cNvPr id="76804" name="Rectangle 3">
            <a:extLst>
              <a:ext uri="{FF2B5EF4-FFF2-40B4-BE49-F238E27FC236}">
                <a16:creationId xmlns:a16="http://schemas.microsoft.com/office/drawing/2014/main" id="{A8ACF0D6-F79B-4C48-913B-4DFBCD2592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8360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75462DF-BB42-498E-B4F9-968A8CC2E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67104F5E-578A-4864-BE08-C64DA205C808}" type="slidenum">
              <a:rPr lang="en-US" altLang="en-US" sz="1300"/>
              <a:pPr/>
              <a:t>48</a:t>
            </a:fld>
            <a:endParaRPr lang="en-US" altLang="en-US" sz="1300"/>
          </a:p>
        </p:txBody>
      </p:sp>
      <p:sp>
        <p:nvSpPr>
          <p:cNvPr id="78851" name="Rectangle 2">
            <a:extLst>
              <a:ext uri="{FF2B5EF4-FFF2-40B4-BE49-F238E27FC236}">
                <a16:creationId xmlns:a16="http://schemas.microsoft.com/office/drawing/2014/main" id="{CEE584F0-1DA7-40FB-9C6C-C1FDA3ABE971}"/>
              </a:ext>
            </a:extLst>
          </p:cNvPr>
          <p:cNvSpPr>
            <a:spLocks noGrp="1" noRot="1" noChangeAspect="1" noChangeArrowheads="1" noTextEdit="1"/>
          </p:cNvSpPr>
          <p:nvPr>
            <p:ph type="sldImg"/>
          </p:nvPr>
        </p:nvSpPr>
        <p:spPr>
          <a:xfrm>
            <a:off x="420688" y="703263"/>
            <a:ext cx="6238875" cy="3509962"/>
          </a:xfrm>
          <a:ln/>
        </p:spPr>
      </p:sp>
      <p:sp>
        <p:nvSpPr>
          <p:cNvPr id="78852" name="Rectangle 3">
            <a:extLst>
              <a:ext uri="{FF2B5EF4-FFF2-40B4-BE49-F238E27FC236}">
                <a16:creationId xmlns:a16="http://schemas.microsoft.com/office/drawing/2014/main" id="{FA15E0CE-8637-4809-AC3E-0324D37813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9948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DBB7F17-9C13-4D73-8EC9-E5F5A970E0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60C26AAD-B07F-44E9-BB38-445B22C26E2C}" type="slidenum">
              <a:rPr lang="en-US" altLang="en-US" sz="1300"/>
              <a:pPr/>
              <a:t>49</a:t>
            </a:fld>
            <a:endParaRPr lang="en-US" altLang="en-US" sz="1300"/>
          </a:p>
        </p:txBody>
      </p:sp>
      <p:sp>
        <p:nvSpPr>
          <p:cNvPr id="80899" name="Rectangle 2">
            <a:extLst>
              <a:ext uri="{FF2B5EF4-FFF2-40B4-BE49-F238E27FC236}">
                <a16:creationId xmlns:a16="http://schemas.microsoft.com/office/drawing/2014/main" id="{DB2DA9A9-8D95-4048-93C7-153596AE841F}"/>
              </a:ext>
            </a:extLst>
          </p:cNvPr>
          <p:cNvSpPr>
            <a:spLocks noGrp="1" noRot="1" noChangeAspect="1" noChangeArrowheads="1" noTextEdit="1"/>
          </p:cNvSpPr>
          <p:nvPr>
            <p:ph type="sldImg"/>
          </p:nvPr>
        </p:nvSpPr>
        <p:spPr>
          <a:xfrm>
            <a:off x="420688" y="703263"/>
            <a:ext cx="6238875" cy="3509962"/>
          </a:xfrm>
          <a:ln/>
        </p:spPr>
      </p:sp>
      <p:sp>
        <p:nvSpPr>
          <p:cNvPr id="80900" name="Rectangle 3">
            <a:extLst>
              <a:ext uri="{FF2B5EF4-FFF2-40B4-BE49-F238E27FC236}">
                <a16:creationId xmlns:a16="http://schemas.microsoft.com/office/drawing/2014/main" id="{7F8482C5-9118-47B3-95DD-58369800D8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7705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D7816FA-A3FA-43A2-8379-F0DCEB60A5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530B4499-EA5F-428B-BF49-1ABAF171F86E}" type="slidenum">
              <a:rPr lang="en-US" altLang="en-US" sz="1300"/>
              <a:pPr/>
              <a:t>54</a:t>
            </a:fld>
            <a:endParaRPr lang="en-US" altLang="en-US" sz="1300"/>
          </a:p>
        </p:txBody>
      </p:sp>
      <p:sp>
        <p:nvSpPr>
          <p:cNvPr id="90115" name="Rectangle 2">
            <a:extLst>
              <a:ext uri="{FF2B5EF4-FFF2-40B4-BE49-F238E27FC236}">
                <a16:creationId xmlns:a16="http://schemas.microsoft.com/office/drawing/2014/main" id="{0F451F5C-0234-4EC3-8822-A5D670689AC5}"/>
              </a:ext>
            </a:extLst>
          </p:cNvPr>
          <p:cNvSpPr>
            <a:spLocks noGrp="1" noRot="1" noChangeAspect="1" noChangeArrowheads="1" noTextEdit="1"/>
          </p:cNvSpPr>
          <p:nvPr>
            <p:ph type="sldImg"/>
          </p:nvPr>
        </p:nvSpPr>
        <p:spPr>
          <a:xfrm>
            <a:off x="420688" y="703263"/>
            <a:ext cx="6238875" cy="3509962"/>
          </a:xfrm>
          <a:ln/>
        </p:spPr>
      </p:sp>
      <p:sp>
        <p:nvSpPr>
          <p:cNvPr id="90116" name="Rectangle 3">
            <a:extLst>
              <a:ext uri="{FF2B5EF4-FFF2-40B4-BE49-F238E27FC236}">
                <a16:creationId xmlns:a16="http://schemas.microsoft.com/office/drawing/2014/main" id="{91B2FBC1-5392-434D-9075-B95203302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8272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00A3B66-C45B-42B1-90A6-9B9EB6D8C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D21A7D26-6577-4B1A-8EF4-61709B158CD6}" type="slidenum">
              <a:rPr lang="en-US" altLang="en-US" sz="1300"/>
              <a:pPr/>
              <a:t>55</a:t>
            </a:fld>
            <a:endParaRPr lang="en-US" altLang="en-US" sz="1300"/>
          </a:p>
        </p:txBody>
      </p:sp>
      <p:sp>
        <p:nvSpPr>
          <p:cNvPr id="92163" name="Rectangle 2">
            <a:extLst>
              <a:ext uri="{FF2B5EF4-FFF2-40B4-BE49-F238E27FC236}">
                <a16:creationId xmlns:a16="http://schemas.microsoft.com/office/drawing/2014/main" id="{BE0605C5-4C1A-4A47-AA82-5DEC791BE4BD}"/>
              </a:ext>
            </a:extLst>
          </p:cNvPr>
          <p:cNvSpPr>
            <a:spLocks noGrp="1" noRot="1" noChangeAspect="1" noChangeArrowheads="1" noTextEdit="1"/>
          </p:cNvSpPr>
          <p:nvPr>
            <p:ph type="sldImg"/>
          </p:nvPr>
        </p:nvSpPr>
        <p:spPr>
          <a:xfrm>
            <a:off x="420688" y="703263"/>
            <a:ext cx="6238875" cy="3509962"/>
          </a:xfrm>
          <a:ln/>
        </p:spPr>
      </p:sp>
      <p:sp>
        <p:nvSpPr>
          <p:cNvPr id="92164" name="Rectangle 3">
            <a:extLst>
              <a:ext uri="{FF2B5EF4-FFF2-40B4-BE49-F238E27FC236}">
                <a16:creationId xmlns:a16="http://schemas.microsoft.com/office/drawing/2014/main" id="{2F5057EB-E191-4FF3-A7E7-B9D6676BAC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071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607019F-5965-45FF-9FA5-7207357742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86031F7-A7BE-4BB1-B73C-46B551D5B461}" type="slidenum">
              <a:rPr lang="en-US" altLang="en-US" sz="1300"/>
              <a:pPr/>
              <a:t>56</a:t>
            </a:fld>
            <a:endParaRPr lang="en-US" altLang="en-US" sz="1300"/>
          </a:p>
        </p:txBody>
      </p:sp>
      <p:sp>
        <p:nvSpPr>
          <p:cNvPr id="96259" name="Rectangle 2">
            <a:extLst>
              <a:ext uri="{FF2B5EF4-FFF2-40B4-BE49-F238E27FC236}">
                <a16:creationId xmlns:a16="http://schemas.microsoft.com/office/drawing/2014/main" id="{6B56DBAD-C574-4FB0-839B-DC0E878954B4}"/>
              </a:ext>
            </a:extLst>
          </p:cNvPr>
          <p:cNvSpPr>
            <a:spLocks noGrp="1" noRot="1" noChangeAspect="1" noChangeArrowheads="1" noTextEdit="1"/>
          </p:cNvSpPr>
          <p:nvPr>
            <p:ph type="sldImg"/>
          </p:nvPr>
        </p:nvSpPr>
        <p:spPr>
          <a:xfrm>
            <a:off x="420688" y="703263"/>
            <a:ext cx="6238875" cy="3509962"/>
          </a:xfrm>
          <a:ln/>
        </p:spPr>
      </p:sp>
      <p:sp>
        <p:nvSpPr>
          <p:cNvPr id="96260" name="Rectangle 3">
            <a:extLst>
              <a:ext uri="{FF2B5EF4-FFF2-40B4-BE49-F238E27FC236}">
                <a16:creationId xmlns:a16="http://schemas.microsoft.com/office/drawing/2014/main" id="{7C810ADF-5866-4BB4-A083-4FC5856B2D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8804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37F2DF4-2BCA-4B3C-BEB7-2042D5604E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1F4B8A99-97C2-48DB-890B-797C027B703C}" type="slidenum">
              <a:rPr lang="en-US" altLang="en-US" sz="1300"/>
              <a:pPr/>
              <a:t>14</a:t>
            </a:fld>
            <a:endParaRPr lang="en-US" altLang="en-US" sz="1300"/>
          </a:p>
        </p:txBody>
      </p:sp>
      <p:sp>
        <p:nvSpPr>
          <p:cNvPr id="21507" name="Rectangle 2">
            <a:extLst>
              <a:ext uri="{FF2B5EF4-FFF2-40B4-BE49-F238E27FC236}">
                <a16:creationId xmlns:a16="http://schemas.microsoft.com/office/drawing/2014/main" id="{9A215CD5-10F7-433D-83C2-83ED55B5754C}"/>
              </a:ext>
            </a:extLst>
          </p:cNvPr>
          <p:cNvSpPr>
            <a:spLocks noGrp="1" noRot="1" noChangeAspect="1" noChangeArrowheads="1" noTextEdit="1"/>
          </p:cNvSpPr>
          <p:nvPr>
            <p:ph type="sldImg"/>
          </p:nvPr>
        </p:nvSpPr>
        <p:spPr>
          <a:xfrm>
            <a:off x="420688" y="703263"/>
            <a:ext cx="6238875" cy="3509962"/>
          </a:xfrm>
          <a:ln/>
        </p:spPr>
      </p:sp>
      <p:sp>
        <p:nvSpPr>
          <p:cNvPr id="21508" name="Rectangle 3">
            <a:extLst>
              <a:ext uri="{FF2B5EF4-FFF2-40B4-BE49-F238E27FC236}">
                <a16:creationId xmlns:a16="http://schemas.microsoft.com/office/drawing/2014/main" id="{7E2E2A04-EEB4-488A-9047-B4531CC28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9518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6BCFDCD-934D-4C84-AF0F-BD690738AB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F4541985-DA70-439F-9876-0650C5A2AF21}" type="slidenum">
              <a:rPr lang="en-US" altLang="en-US" sz="1300"/>
              <a:pPr/>
              <a:t>15</a:t>
            </a:fld>
            <a:endParaRPr lang="en-US" altLang="en-US" sz="1300"/>
          </a:p>
        </p:txBody>
      </p:sp>
      <p:sp>
        <p:nvSpPr>
          <p:cNvPr id="23555" name="Rectangle 2">
            <a:extLst>
              <a:ext uri="{FF2B5EF4-FFF2-40B4-BE49-F238E27FC236}">
                <a16:creationId xmlns:a16="http://schemas.microsoft.com/office/drawing/2014/main" id="{602B81ED-3EA1-4D34-B86C-8ED670B748F5}"/>
              </a:ext>
            </a:extLst>
          </p:cNvPr>
          <p:cNvSpPr>
            <a:spLocks noGrp="1" noRot="1" noChangeAspect="1" noChangeArrowheads="1" noTextEdit="1"/>
          </p:cNvSpPr>
          <p:nvPr>
            <p:ph type="sldImg"/>
          </p:nvPr>
        </p:nvSpPr>
        <p:spPr>
          <a:xfrm>
            <a:off x="420688" y="703263"/>
            <a:ext cx="6238875" cy="3509962"/>
          </a:xfrm>
          <a:ln/>
        </p:spPr>
      </p:sp>
      <p:sp>
        <p:nvSpPr>
          <p:cNvPr id="23556" name="Rectangle 3">
            <a:extLst>
              <a:ext uri="{FF2B5EF4-FFF2-40B4-BE49-F238E27FC236}">
                <a16:creationId xmlns:a16="http://schemas.microsoft.com/office/drawing/2014/main" id="{1860D2A4-B287-4908-AE60-5D48C73440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9850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5944C1E-FF05-40DA-898A-3D790542AB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C4DA8665-2D84-4B44-9D63-03B954FD89E7}" type="slidenum">
              <a:rPr lang="en-US" altLang="en-US" sz="1300"/>
              <a:pPr/>
              <a:t>16</a:t>
            </a:fld>
            <a:endParaRPr lang="en-US" altLang="en-US" sz="1300"/>
          </a:p>
        </p:txBody>
      </p:sp>
      <p:sp>
        <p:nvSpPr>
          <p:cNvPr id="25603" name="Rectangle 2">
            <a:extLst>
              <a:ext uri="{FF2B5EF4-FFF2-40B4-BE49-F238E27FC236}">
                <a16:creationId xmlns:a16="http://schemas.microsoft.com/office/drawing/2014/main" id="{73DCBFE0-1371-4E3C-9DFE-08334C773982}"/>
              </a:ext>
            </a:extLst>
          </p:cNvPr>
          <p:cNvSpPr>
            <a:spLocks noGrp="1" noRot="1" noChangeAspect="1" noChangeArrowheads="1" noTextEdit="1"/>
          </p:cNvSpPr>
          <p:nvPr>
            <p:ph type="sldImg"/>
          </p:nvPr>
        </p:nvSpPr>
        <p:spPr>
          <a:xfrm>
            <a:off x="420688" y="703263"/>
            <a:ext cx="6238875" cy="3509962"/>
          </a:xfrm>
          <a:ln/>
        </p:spPr>
      </p:sp>
      <p:sp>
        <p:nvSpPr>
          <p:cNvPr id="25604" name="Rectangle 3">
            <a:extLst>
              <a:ext uri="{FF2B5EF4-FFF2-40B4-BE49-F238E27FC236}">
                <a16:creationId xmlns:a16="http://schemas.microsoft.com/office/drawing/2014/main" id="{92502FF6-F07D-4073-99A6-B506E924B9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099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827B676-5E8A-457A-B336-A549D7635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A22A40D5-FA8A-42E6-AB0C-EE503916B9BB}" type="slidenum">
              <a:rPr lang="en-US" altLang="en-US" sz="1300"/>
              <a:pPr/>
              <a:t>17</a:t>
            </a:fld>
            <a:endParaRPr lang="en-US" altLang="en-US" sz="1300"/>
          </a:p>
        </p:txBody>
      </p:sp>
      <p:sp>
        <p:nvSpPr>
          <p:cNvPr id="27651" name="Rectangle 2">
            <a:extLst>
              <a:ext uri="{FF2B5EF4-FFF2-40B4-BE49-F238E27FC236}">
                <a16:creationId xmlns:a16="http://schemas.microsoft.com/office/drawing/2014/main" id="{4FDC39FC-C944-4FE9-A6AA-C66E43BD1799}"/>
              </a:ext>
            </a:extLst>
          </p:cNvPr>
          <p:cNvSpPr>
            <a:spLocks noGrp="1" noRot="1" noChangeAspect="1" noChangeArrowheads="1" noTextEdit="1"/>
          </p:cNvSpPr>
          <p:nvPr>
            <p:ph type="sldImg"/>
          </p:nvPr>
        </p:nvSpPr>
        <p:spPr>
          <a:xfrm>
            <a:off x="420688" y="703263"/>
            <a:ext cx="6238875" cy="3509962"/>
          </a:xfrm>
          <a:ln/>
        </p:spPr>
      </p:sp>
      <p:sp>
        <p:nvSpPr>
          <p:cNvPr id="27652" name="Rectangle 3">
            <a:extLst>
              <a:ext uri="{FF2B5EF4-FFF2-40B4-BE49-F238E27FC236}">
                <a16:creationId xmlns:a16="http://schemas.microsoft.com/office/drawing/2014/main" id="{1B84EB33-6D4D-4412-83A3-D3738DA0A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85189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2C6B838-2F7C-455E-BE16-F3256FA942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EDB327E3-8C38-497A-8341-A1EA1FD25F8E}" type="slidenum">
              <a:rPr lang="en-US" altLang="en-US" sz="1300"/>
              <a:pPr/>
              <a:t>29</a:t>
            </a:fld>
            <a:endParaRPr lang="en-US" altLang="en-US" sz="1300"/>
          </a:p>
        </p:txBody>
      </p:sp>
      <p:sp>
        <p:nvSpPr>
          <p:cNvPr id="38915" name="Rectangle 2">
            <a:extLst>
              <a:ext uri="{FF2B5EF4-FFF2-40B4-BE49-F238E27FC236}">
                <a16:creationId xmlns:a16="http://schemas.microsoft.com/office/drawing/2014/main" id="{B0877317-C012-4266-87F1-073464BEEC9A}"/>
              </a:ext>
            </a:extLst>
          </p:cNvPr>
          <p:cNvSpPr>
            <a:spLocks noGrp="1" noRot="1" noChangeAspect="1" noChangeArrowheads="1" noTextEdit="1"/>
          </p:cNvSpPr>
          <p:nvPr>
            <p:ph type="sldImg"/>
          </p:nvPr>
        </p:nvSpPr>
        <p:spPr>
          <a:xfrm>
            <a:off x="420688" y="703263"/>
            <a:ext cx="6238875" cy="3509962"/>
          </a:xfrm>
          <a:ln/>
        </p:spPr>
      </p:sp>
      <p:sp>
        <p:nvSpPr>
          <p:cNvPr id="38916" name="Rectangle 3">
            <a:extLst>
              <a:ext uri="{FF2B5EF4-FFF2-40B4-BE49-F238E27FC236}">
                <a16:creationId xmlns:a16="http://schemas.microsoft.com/office/drawing/2014/main" id="{EEDBCF80-4EBA-4E22-B363-5145B99DD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370353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0F1A6EE-F537-4685-B469-1EF9633977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B6EF33B5-BB87-40E3-9817-C31289D5F486}" type="slidenum">
              <a:rPr lang="en-US" altLang="en-US" sz="1300"/>
              <a:pPr/>
              <a:t>32</a:t>
            </a:fld>
            <a:endParaRPr lang="en-US" altLang="en-US" sz="1300"/>
          </a:p>
        </p:txBody>
      </p:sp>
      <p:sp>
        <p:nvSpPr>
          <p:cNvPr id="46083" name="Rectangle 2">
            <a:extLst>
              <a:ext uri="{FF2B5EF4-FFF2-40B4-BE49-F238E27FC236}">
                <a16:creationId xmlns:a16="http://schemas.microsoft.com/office/drawing/2014/main" id="{C28D27A1-0BDF-416F-A83A-C5A9D99C5649}"/>
              </a:ext>
            </a:extLst>
          </p:cNvPr>
          <p:cNvSpPr>
            <a:spLocks noGrp="1" noRot="1" noChangeAspect="1" noChangeArrowheads="1" noTextEdit="1"/>
          </p:cNvSpPr>
          <p:nvPr>
            <p:ph type="sldImg"/>
          </p:nvPr>
        </p:nvSpPr>
        <p:spPr>
          <a:xfrm>
            <a:off x="420688" y="703263"/>
            <a:ext cx="6238875" cy="3509962"/>
          </a:xfrm>
          <a:ln/>
        </p:spPr>
      </p:sp>
      <p:sp>
        <p:nvSpPr>
          <p:cNvPr id="46084" name="Rectangle 3">
            <a:extLst>
              <a:ext uri="{FF2B5EF4-FFF2-40B4-BE49-F238E27FC236}">
                <a16:creationId xmlns:a16="http://schemas.microsoft.com/office/drawing/2014/main" id="{A55DFFAE-31DB-4E67-AA79-41E0CC18E2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77937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C5A6E32-9B45-4971-B0F7-0792728346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5">
              <a:defRPr sz="2700">
                <a:solidFill>
                  <a:schemeClr val="tx1"/>
                </a:solidFill>
                <a:latin typeface="Times New Roman" panose="02020603050405020304" pitchFamily="18" charset="0"/>
              </a:defRPr>
            </a:lvl1pPr>
            <a:lvl2pPr marL="721999" indent="-277692" defTabSz="939525">
              <a:defRPr sz="2700">
                <a:solidFill>
                  <a:schemeClr val="tx1"/>
                </a:solidFill>
                <a:latin typeface="Times New Roman" panose="02020603050405020304" pitchFamily="18" charset="0"/>
              </a:defRPr>
            </a:lvl2pPr>
            <a:lvl3pPr marL="1110767" indent="-222153" defTabSz="939525">
              <a:defRPr sz="2700">
                <a:solidFill>
                  <a:schemeClr val="tx1"/>
                </a:solidFill>
                <a:latin typeface="Times New Roman" panose="02020603050405020304" pitchFamily="18" charset="0"/>
              </a:defRPr>
            </a:lvl3pPr>
            <a:lvl4pPr marL="1555074" indent="-222153" defTabSz="939525">
              <a:defRPr sz="2700">
                <a:solidFill>
                  <a:schemeClr val="tx1"/>
                </a:solidFill>
                <a:latin typeface="Times New Roman" panose="02020603050405020304" pitchFamily="18" charset="0"/>
              </a:defRPr>
            </a:lvl4pPr>
            <a:lvl5pPr marL="1999381" indent="-222153" defTabSz="939525">
              <a:defRPr sz="2700">
                <a:solidFill>
                  <a:schemeClr val="tx1"/>
                </a:solidFill>
                <a:latin typeface="Times New Roman" panose="02020603050405020304" pitchFamily="18" charset="0"/>
              </a:defRPr>
            </a:lvl5pPr>
            <a:lvl6pPr marL="2443688" indent="-222153" defTabSz="939525" eaLnBrk="0" fontAlgn="base" hangingPunct="0">
              <a:spcBef>
                <a:spcPct val="0"/>
              </a:spcBef>
              <a:spcAft>
                <a:spcPct val="0"/>
              </a:spcAft>
              <a:defRPr sz="2700">
                <a:solidFill>
                  <a:schemeClr val="tx1"/>
                </a:solidFill>
                <a:latin typeface="Times New Roman" panose="02020603050405020304" pitchFamily="18" charset="0"/>
              </a:defRPr>
            </a:lvl6pPr>
            <a:lvl7pPr marL="2887995" indent="-222153" defTabSz="939525" eaLnBrk="0" fontAlgn="base" hangingPunct="0">
              <a:spcBef>
                <a:spcPct val="0"/>
              </a:spcBef>
              <a:spcAft>
                <a:spcPct val="0"/>
              </a:spcAft>
              <a:defRPr sz="2700">
                <a:solidFill>
                  <a:schemeClr val="tx1"/>
                </a:solidFill>
                <a:latin typeface="Times New Roman" panose="02020603050405020304" pitchFamily="18" charset="0"/>
              </a:defRPr>
            </a:lvl7pPr>
            <a:lvl8pPr marL="3332302" indent="-222153" defTabSz="939525" eaLnBrk="0" fontAlgn="base" hangingPunct="0">
              <a:spcBef>
                <a:spcPct val="0"/>
              </a:spcBef>
              <a:spcAft>
                <a:spcPct val="0"/>
              </a:spcAft>
              <a:defRPr sz="2700">
                <a:solidFill>
                  <a:schemeClr val="tx1"/>
                </a:solidFill>
                <a:latin typeface="Times New Roman" panose="02020603050405020304" pitchFamily="18" charset="0"/>
              </a:defRPr>
            </a:lvl8pPr>
            <a:lvl9pPr marL="3776609" indent="-222153" defTabSz="939525" eaLnBrk="0" fontAlgn="base" hangingPunct="0">
              <a:spcBef>
                <a:spcPct val="0"/>
              </a:spcBef>
              <a:spcAft>
                <a:spcPct val="0"/>
              </a:spcAft>
              <a:defRPr sz="2700">
                <a:solidFill>
                  <a:schemeClr val="tx1"/>
                </a:solidFill>
                <a:latin typeface="Times New Roman" panose="02020603050405020304" pitchFamily="18" charset="0"/>
              </a:defRPr>
            </a:lvl9pPr>
          </a:lstStyle>
          <a:p>
            <a:fld id="{F42C8CA1-A1BF-4B2A-9846-D43CA685B398}" type="slidenum">
              <a:rPr lang="en-US" altLang="en-US" sz="1300"/>
              <a:pPr/>
              <a:t>33</a:t>
            </a:fld>
            <a:endParaRPr lang="en-US" altLang="en-US" sz="1300"/>
          </a:p>
        </p:txBody>
      </p:sp>
      <p:sp>
        <p:nvSpPr>
          <p:cNvPr id="48131" name="Rectangle 2">
            <a:extLst>
              <a:ext uri="{FF2B5EF4-FFF2-40B4-BE49-F238E27FC236}">
                <a16:creationId xmlns:a16="http://schemas.microsoft.com/office/drawing/2014/main" id="{151A6EBD-70AD-4CEB-AECD-867BE6F3B83F}"/>
              </a:ext>
            </a:extLst>
          </p:cNvPr>
          <p:cNvSpPr>
            <a:spLocks noGrp="1" noRot="1" noChangeAspect="1" noChangeArrowheads="1" noTextEdit="1"/>
          </p:cNvSpPr>
          <p:nvPr>
            <p:ph type="sldImg"/>
          </p:nvPr>
        </p:nvSpPr>
        <p:spPr>
          <a:xfrm>
            <a:off x="420688" y="703263"/>
            <a:ext cx="6238875" cy="3509962"/>
          </a:xfrm>
          <a:ln/>
        </p:spPr>
      </p:sp>
      <p:sp>
        <p:nvSpPr>
          <p:cNvPr id="48132" name="Rectangle 3">
            <a:extLst>
              <a:ext uri="{FF2B5EF4-FFF2-40B4-BE49-F238E27FC236}">
                <a16:creationId xmlns:a16="http://schemas.microsoft.com/office/drawing/2014/main" id="{CF4C64C9-96EF-4714-9EF6-0FD4BC1ED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4444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81B734A-BD81-40EE-879D-ED4D419807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0A77D0-D06C-4B46-B325-5B9E4FEA7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2E3458-6BAC-4DF3-95C4-3F60E469B002}"/>
              </a:ext>
            </a:extLst>
          </p:cNvPr>
          <p:cNvSpPr>
            <a:spLocks noGrp="1" noChangeArrowheads="1"/>
          </p:cNvSpPr>
          <p:nvPr>
            <p:ph type="sldNum" sz="quarter" idx="12"/>
          </p:nvPr>
        </p:nvSpPr>
        <p:spPr>
          <a:ln/>
        </p:spPr>
        <p:txBody>
          <a:bodyPr/>
          <a:lstStyle>
            <a:lvl1pPr>
              <a:defRPr/>
            </a:lvl1pPr>
          </a:lstStyle>
          <a:p>
            <a:pPr>
              <a:defRPr/>
            </a:pPr>
            <a:fld id="{DBA7083B-6889-451A-B2D0-F2A75EC34540}" type="slidenum">
              <a:rPr lang="en-US" altLang="en-US"/>
              <a:pPr>
                <a:defRPr/>
              </a:pPr>
              <a:t>‹#›</a:t>
            </a:fld>
            <a:endParaRPr lang="en-US" altLang="en-US"/>
          </a:p>
        </p:txBody>
      </p:sp>
    </p:spTree>
    <p:extLst>
      <p:ext uri="{BB962C8B-B14F-4D97-AF65-F5344CB8AC3E}">
        <p14:creationId xmlns:p14="http://schemas.microsoft.com/office/powerpoint/2010/main" val="259330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A93F3C-6D09-4D72-AA5B-9EBCE988BB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2D4DE8-DE37-4536-A0D5-2AF7224CF9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464EA8-F34B-4131-9D5C-5C415A4018C9}"/>
              </a:ext>
            </a:extLst>
          </p:cNvPr>
          <p:cNvSpPr>
            <a:spLocks noGrp="1" noChangeArrowheads="1"/>
          </p:cNvSpPr>
          <p:nvPr>
            <p:ph type="sldNum" sz="quarter" idx="12"/>
          </p:nvPr>
        </p:nvSpPr>
        <p:spPr>
          <a:ln/>
        </p:spPr>
        <p:txBody>
          <a:bodyPr/>
          <a:lstStyle>
            <a:lvl1pPr>
              <a:defRPr/>
            </a:lvl1pPr>
          </a:lstStyle>
          <a:p>
            <a:pPr>
              <a:defRPr/>
            </a:pPr>
            <a:fld id="{07C13805-536E-491A-9756-B32EF583C16F}" type="slidenum">
              <a:rPr lang="en-US" altLang="en-US"/>
              <a:pPr>
                <a:defRPr/>
              </a:pPr>
              <a:t>‹#›</a:t>
            </a:fld>
            <a:endParaRPr lang="en-US" altLang="en-US"/>
          </a:p>
        </p:txBody>
      </p:sp>
    </p:spTree>
    <p:extLst>
      <p:ext uri="{BB962C8B-B14F-4D97-AF65-F5344CB8AC3E}">
        <p14:creationId xmlns:p14="http://schemas.microsoft.com/office/powerpoint/2010/main" val="134225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819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4800"/>
            <a:ext cx="82550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C2FD7A-91C7-45C3-8B7B-4BF8185B49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7F949C-BC69-4A38-AE31-E27A053407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63F867-D58E-4031-AD16-208BB817884C}"/>
              </a:ext>
            </a:extLst>
          </p:cNvPr>
          <p:cNvSpPr>
            <a:spLocks noGrp="1" noChangeArrowheads="1"/>
          </p:cNvSpPr>
          <p:nvPr>
            <p:ph type="sldNum" sz="quarter" idx="12"/>
          </p:nvPr>
        </p:nvSpPr>
        <p:spPr>
          <a:ln/>
        </p:spPr>
        <p:txBody>
          <a:bodyPr/>
          <a:lstStyle>
            <a:lvl1pPr>
              <a:defRPr/>
            </a:lvl1pPr>
          </a:lstStyle>
          <a:p>
            <a:pPr>
              <a:defRPr/>
            </a:pPr>
            <a:fld id="{45ADBAAF-B67B-43A2-B37A-55CF367EE307}" type="slidenum">
              <a:rPr lang="en-US" altLang="en-US"/>
              <a:pPr>
                <a:defRPr/>
              </a:pPr>
              <a:t>‹#›</a:t>
            </a:fld>
            <a:endParaRPr lang="en-US" altLang="en-US"/>
          </a:p>
        </p:txBody>
      </p:sp>
    </p:spTree>
    <p:extLst>
      <p:ext uri="{BB962C8B-B14F-4D97-AF65-F5344CB8AC3E}">
        <p14:creationId xmlns:p14="http://schemas.microsoft.com/office/powerpoint/2010/main" val="102326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6A47DA5-62AE-4901-9878-EEBEC3F37AE8}"/>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40D40EA-786B-4F79-8E82-2A4B00950F2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01CC81-3178-42FB-947F-57C4C1DC5052}"/>
              </a:ext>
            </a:extLst>
          </p:cNvPr>
          <p:cNvSpPr>
            <a:spLocks noGrp="1" noChangeArrowheads="1"/>
          </p:cNvSpPr>
          <p:nvPr>
            <p:ph type="sldNum" sz="quarter" idx="12"/>
          </p:nvPr>
        </p:nvSpPr>
        <p:spPr/>
        <p:txBody>
          <a:bodyPr/>
          <a:lstStyle>
            <a:lvl1pPr>
              <a:defRPr/>
            </a:lvl1pPr>
          </a:lstStyle>
          <a:p>
            <a:pPr>
              <a:defRPr/>
            </a:pPr>
            <a:fld id="{F4A6AB56-559E-405A-BF31-1018D0D6B6AF}" type="slidenum">
              <a:rPr lang="en-US" altLang="en-US"/>
              <a:pPr>
                <a:defRPr/>
              </a:pPr>
              <a:t>‹#›</a:t>
            </a:fld>
            <a:endParaRPr lang="en-US" altLang="en-US"/>
          </a:p>
        </p:txBody>
      </p:sp>
    </p:spTree>
    <p:extLst>
      <p:ext uri="{BB962C8B-B14F-4D97-AF65-F5344CB8AC3E}">
        <p14:creationId xmlns:p14="http://schemas.microsoft.com/office/powerpoint/2010/main" val="703613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3C6E57CB-8365-4AAB-BC6E-01C88CC2CDAD}"/>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6532E7-855D-4A09-A91F-174FCFD51CAB}"/>
              </a:ext>
            </a:extLst>
          </p:cNvPr>
          <p:cNvSpPr>
            <a:spLocks noGrp="1"/>
          </p:cNvSpPr>
          <p:nvPr>
            <p:ph type="sldNum" sz="quarter" idx="11"/>
          </p:nvPr>
        </p:nvSpPr>
        <p:spPr/>
        <p:txBody>
          <a:bodyPr/>
          <a:lstStyle>
            <a:lvl1pPr>
              <a:defRPr/>
            </a:lvl1pPr>
          </a:lstStyle>
          <a:p>
            <a:pPr>
              <a:defRPr/>
            </a:pPr>
            <a:fld id="{C97C8374-30C4-4380-AAB5-AFB64C716EC5}" type="slidenum">
              <a:rPr lang="en-US" altLang="en-US"/>
              <a:pPr>
                <a:defRPr/>
              </a:pPr>
              <a:t>‹#›</a:t>
            </a:fld>
            <a:endParaRPr lang="en-US" altLang="en-US"/>
          </a:p>
        </p:txBody>
      </p:sp>
    </p:spTree>
    <p:extLst>
      <p:ext uri="{BB962C8B-B14F-4D97-AF65-F5344CB8AC3E}">
        <p14:creationId xmlns:p14="http://schemas.microsoft.com/office/powerpoint/2010/main" val="4292988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E77F235-694D-46B5-B323-65CC84946A6E}"/>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9EF7444-B334-470B-BCF7-D670E4D0772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150861-B155-47E0-B7B5-D4133DDAF148}"/>
              </a:ext>
            </a:extLst>
          </p:cNvPr>
          <p:cNvSpPr>
            <a:spLocks noGrp="1" noChangeArrowheads="1"/>
          </p:cNvSpPr>
          <p:nvPr>
            <p:ph type="sldNum" sz="quarter" idx="12"/>
          </p:nvPr>
        </p:nvSpPr>
        <p:spPr/>
        <p:txBody>
          <a:bodyPr/>
          <a:lstStyle>
            <a:lvl1pPr>
              <a:defRPr/>
            </a:lvl1pPr>
          </a:lstStyle>
          <a:p>
            <a:pPr>
              <a:defRPr/>
            </a:pPr>
            <a:fld id="{C04B44B6-FE8A-4338-ACCF-72ADAC3B6C62}" type="slidenum">
              <a:rPr lang="en-US" altLang="en-US"/>
              <a:pPr>
                <a:defRPr/>
              </a:pPr>
              <a:t>‹#›</a:t>
            </a:fld>
            <a:endParaRPr lang="en-US" altLang="en-US"/>
          </a:p>
        </p:txBody>
      </p:sp>
    </p:spTree>
    <p:extLst>
      <p:ext uri="{BB962C8B-B14F-4D97-AF65-F5344CB8AC3E}">
        <p14:creationId xmlns:p14="http://schemas.microsoft.com/office/powerpoint/2010/main" val="34858379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02E15D-47D7-4CBC-B849-63DE375FD2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4990C7-1768-4123-9B1F-90178BAF4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0DD16B-E1A9-4061-B953-5F7070F8AA77}"/>
              </a:ext>
            </a:extLst>
          </p:cNvPr>
          <p:cNvSpPr>
            <a:spLocks noGrp="1" noChangeArrowheads="1"/>
          </p:cNvSpPr>
          <p:nvPr>
            <p:ph type="sldNum" sz="quarter" idx="12"/>
          </p:nvPr>
        </p:nvSpPr>
        <p:spPr>
          <a:ln/>
        </p:spPr>
        <p:txBody>
          <a:bodyPr/>
          <a:lstStyle>
            <a:lvl1pPr>
              <a:defRPr/>
            </a:lvl1pPr>
          </a:lstStyle>
          <a:p>
            <a:pPr>
              <a:defRPr/>
            </a:pPr>
            <a:fld id="{5A5C1392-155E-40E1-A6CB-C4C2E997A8D2}" type="slidenum">
              <a:rPr lang="en-US" altLang="en-US"/>
              <a:pPr>
                <a:defRPr/>
              </a:pPr>
              <a:t>‹#›</a:t>
            </a:fld>
            <a:endParaRPr lang="en-US" altLang="en-US"/>
          </a:p>
        </p:txBody>
      </p:sp>
    </p:spTree>
    <p:extLst>
      <p:ext uri="{BB962C8B-B14F-4D97-AF65-F5344CB8AC3E}">
        <p14:creationId xmlns:p14="http://schemas.microsoft.com/office/powerpoint/2010/main" val="331228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9B7339-084B-4BF4-9F22-24C2EAF5DF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7C2D69-ED72-4F4C-9CE1-BDD2C831B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9CDE33-AFEC-4A90-958D-769D11593E7C}"/>
              </a:ext>
            </a:extLst>
          </p:cNvPr>
          <p:cNvSpPr>
            <a:spLocks noGrp="1" noChangeArrowheads="1"/>
          </p:cNvSpPr>
          <p:nvPr>
            <p:ph type="sldNum" sz="quarter" idx="12"/>
          </p:nvPr>
        </p:nvSpPr>
        <p:spPr>
          <a:ln/>
        </p:spPr>
        <p:txBody>
          <a:bodyPr/>
          <a:lstStyle>
            <a:lvl1pPr>
              <a:defRPr/>
            </a:lvl1pPr>
          </a:lstStyle>
          <a:p>
            <a:pPr>
              <a:defRPr/>
            </a:pPr>
            <a:fld id="{80464623-2441-48C3-A6A0-161FBFE9C1CE}" type="slidenum">
              <a:rPr lang="en-US" altLang="en-US"/>
              <a:pPr>
                <a:defRPr/>
              </a:pPr>
              <a:t>‹#›</a:t>
            </a:fld>
            <a:endParaRPr lang="en-US" altLang="en-US"/>
          </a:p>
        </p:txBody>
      </p:sp>
    </p:spTree>
    <p:extLst>
      <p:ext uri="{BB962C8B-B14F-4D97-AF65-F5344CB8AC3E}">
        <p14:creationId xmlns:p14="http://schemas.microsoft.com/office/powerpoint/2010/main" val="18325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716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3E5576-CCA5-4B27-AF9F-CE53CF96D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58C4E7-F04A-4229-9711-426C7D16A2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8887BA-7B51-4455-A71A-264DD2E65D9F}"/>
              </a:ext>
            </a:extLst>
          </p:cNvPr>
          <p:cNvSpPr>
            <a:spLocks noGrp="1" noChangeArrowheads="1"/>
          </p:cNvSpPr>
          <p:nvPr>
            <p:ph type="sldNum" sz="quarter" idx="12"/>
          </p:nvPr>
        </p:nvSpPr>
        <p:spPr>
          <a:ln/>
        </p:spPr>
        <p:txBody>
          <a:bodyPr/>
          <a:lstStyle>
            <a:lvl1pPr>
              <a:defRPr/>
            </a:lvl1pPr>
          </a:lstStyle>
          <a:p>
            <a:pPr>
              <a:defRPr/>
            </a:pPr>
            <a:fld id="{68AFC800-792A-4B07-AF56-30997308DB73}" type="slidenum">
              <a:rPr lang="en-US" altLang="en-US"/>
              <a:pPr>
                <a:defRPr/>
              </a:pPr>
              <a:t>‹#›</a:t>
            </a:fld>
            <a:endParaRPr lang="en-US" altLang="en-US"/>
          </a:p>
        </p:txBody>
      </p:sp>
    </p:spTree>
    <p:extLst>
      <p:ext uri="{BB962C8B-B14F-4D97-AF65-F5344CB8AC3E}">
        <p14:creationId xmlns:p14="http://schemas.microsoft.com/office/powerpoint/2010/main" val="157330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F2BC62E-3272-474E-88A1-DAAF8C7BEB8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67EBFAB-513A-4CF7-90A8-03E28B9D2C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C6DB6E-090B-46DC-B53B-A1AFFA678393}"/>
              </a:ext>
            </a:extLst>
          </p:cNvPr>
          <p:cNvSpPr>
            <a:spLocks noGrp="1" noChangeArrowheads="1"/>
          </p:cNvSpPr>
          <p:nvPr>
            <p:ph type="sldNum" sz="quarter" idx="12"/>
          </p:nvPr>
        </p:nvSpPr>
        <p:spPr>
          <a:ln/>
        </p:spPr>
        <p:txBody>
          <a:bodyPr/>
          <a:lstStyle>
            <a:lvl1pPr>
              <a:defRPr/>
            </a:lvl1pPr>
          </a:lstStyle>
          <a:p>
            <a:pPr>
              <a:defRPr/>
            </a:pPr>
            <a:fld id="{34382E32-5FC7-4A5F-A429-76E17862F8AF}" type="slidenum">
              <a:rPr lang="en-US" altLang="en-US"/>
              <a:pPr>
                <a:defRPr/>
              </a:pPr>
              <a:t>‹#›</a:t>
            </a:fld>
            <a:endParaRPr lang="en-US" altLang="en-US"/>
          </a:p>
        </p:txBody>
      </p:sp>
    </p:spTree>
    <p:extLst>
      <p:ext uri="{BB962C8B-B14F-4D97-AF65-F5344CB8AC3E}">
        <p14:creationId xmlns:p14="http://schemas.microsoft.com/office/powerpoint/2010/main" val="73892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8BD38B6-A33A-4DCB-92DA-9B22573AB5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9B25E45-E3D3-4281-BE5E-5993B06F3C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E53910C-FBDB-4E7D-91BE-942595921EBE}"/>
              </a:ext>
            </a:extLst>
          </p:cNvPr>
          <p:cNvSpPr>
            <a:spLocks noGrp="1" noChangeArrowheads="1"/>
          </p:cNvSpPr>
          <p:nvPr>
            <p:ph type="sldNum" sz="quarter" idx="12"/>
          </p:nvPr>
        </p:nvSpPr>
        <p:spPr>
          <a:ln/>
        </p:spPr>
        <p:txBody>
          <a:bodyPr/>
          <a:lstStyle>
            <a:lvl1pPr>
              <a:defRPr/>
            </a:lvl1pPr>
          </a:lstStyle>
          <a:p>
            <a:pPr>
              <a:defRPr/>
            </a:pPr>
            <a:fld id="{70F9E939-B119-4C3A-9E0B-6554D37D0F8F}" type="slidenum">
              <a:rPr lang="en-US" altLang="en-US"/>
              <a:pPr>
                <a:defRPr/>
              </a:pPr>
              <a:t>‹#›</a:t>
            </a:fld>
            <a:endParaRPr lang="en-US" altLang="en-US"/>
          </a:p>
        </p:txBody>
      </p:sp>
    </p:spTree>
    <p:extLst>
      <p:ext uri="{BB962C8B-B14F-4D97-AF65-F5344CB8AC3E}">
        <p14:creationId xmlns:p14="http://schemas.microsoft.com/office/powerpoint/2010/main" val="135838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8F6769-441C-485F-BFFA-A6803C99E25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03762B5-0534-46FB-B104-D232BE26C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3F2AD3-68C7-42E0-A9B0-F7C6D8D4EB51}"/>
              </a:ext>
            </a:extLst>
          </p:cNvPr>
          <p:cNvSpPr>
            <a:spLocks noGrp="1" noChangeArrowheads="1"/>
          </p:cNvSpPr>
          <p:nvPr>
            <p:ph type="sldNum" sz="quarter" idx="12"/>
          </p:nvPr>
        </p:nvSpPr>
        <p:spPr>
          <a:ln/>
        </p:spPr>
        <p:txBody>
          <a:bodyPr/>
          <a:lstStyle>
            <a:lvl1pPr>
              <a:defRPr/>
            </a:lvl1pPr>
          </a:lstStyle>
          <a:p>
            <a:pPr>
              <a:defRPr/>
            </a:pPr>
            <a:fld id="{060D7D4C-F920-4A58-8DBA-D2CDA592638C}" type="slidenum">
              <a:rPr lang="en-US" altLang="en-US"/>
              <a:pPr>
                <a:defRPr/>
              </a:pPr>
              <a:t>‹#›</a:t>
            </a:fld>
            <a:endParaRPr lang="en-US" altLang="en-US"/>
          </a:p>
        </p:txBody>
      </p:sp>
    </p:spTree>
    <p:extLst>
      <p:ext uri="{BB962C8B-B14F-4D97-AF65-F5344CB8AC3E}">
        <p14:creationId xmlns:p14="http://schemas.microsoft.com/office/powerpoint/2010/main" val="95321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5B986B-05B2-4BFA-A4FF-E447DEF403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52D827-6D12-4C33-800B-6724F9D4A4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3679FC-FFD7-4D48-AFA4-188609B2B0A8}"/>
              </a:ext>
            </a:extLst>
          </p:cNvPr>
          <p:cNvSpPr>
            <a:spLocks noGrp="1" noChangeArrowheads="1"/>
          </p:cNvSpPr>
          <p:nvPr>
            <p:ph type="sldNum" sz="quarter" idx="12"/>
          </p:nvPr>
        </p:nvSpPr>
        <p:spPr>
          <a:ln/>
        </p:spPr>
        <p:txBody>
          <a:bodyPr/>
          <a:lstStyle>
            <a:lvl1pPr>
              <a:defRPr/>
            </a:lvl1pPr>
          </a:lstStyle>
          <a:p>
            <a:pPr>
              <a:defRPr/>
            </a:pPr>
            <a:fld id="{2A14D8C9-91C9-43F2-A537-3E7A7456C479}" type="slidenum">
              <a:rPr lang="en-US" altLang="en-US"/>
              <a:pPr>
                <a:defRPr/>
              </a:pPr>
              <a:t>‹#›</a:t>
            </a:fld>
            <a:endParaRPr lang="en-US" altLang="en-US"/>
          </a:p>
        </p:txBody>
      </p:sp>
    </p:spTree>
    <p:extLst>
      <p:ext uri="{BB962C8B-B14F-4D97-AF65-F5344CB8AC3E}">
        <p14:creationId xmlns:p14="http://schemas.microsoft.com/office/powerpoint/2010/main" val="411347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ECC6D2-DFAA-4518-859B-23D83BEA25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AB23C5D-4223-46F8-A1E2-E14E51720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D672AB-5645-4E1A-9E01-7D08B1D118D4}"/>
              </a:ext>
            </a:extLst>
          </p:cNvPr>
          <p:cNvSpPr>
            <a:spLocks noGrp="1" noChangeArrowheads="1"/>
          </p:cNvSpPr>
          <p:nvPr>
            <p:ph type="sldNum" sz="quarter" idx="12"/>
          </p:nvPr>
        </p:nvSpPr>
        <p:spPr>
          <a:ln/>
        </p:spPr>
        <p:txBody>
          <a:bodyPr/>
          <a:lstStyle>
            <a:lvl1pPr>
              <a:defRPr/>
            </a:lvl1pPr>
          </a:lstStyle>
          <a:p>
            <a:pPr>
              <a:defRPr/>
            </a:pPr>
            <a:fld id="{1F299AB1-70E7-46FA-9E36-FC464A352F72}" type="slidenum">
              <a:rPr lang="en-US" altLang="en-US"/>
              <a:pPr>
                <a:defRPr/>
              </a:pPr>
              <a:t>‹#›</a:t>
            </a:fld>
            <a:endParaRPr lang="en-US" altLang="en-US"/>
          </a:p>
        </p:txBody>
      </p:sp>
    </p:spTree>
    <p:extLst>
      <p:ext uri="{BB962C8B-B14F-4D97-AF65-F5344CB8AC3E}">
        <p14:creationId xmlns:p14="http://schemas.microsoft.com/office/powerpoint/2010/main" val="82121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3420BC5E-0B50-40D9-BF6E-560D4DEAAD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60428612-2C0C-4759-8E13-C95C7FF986A2}"/>
              </a:ext>
            </a:extLst>
          </p:cNvPr>
          <p:cNvSpPr>
            <a:spLocks noGrp="1" noChangeArrowheads="1"/>
          </p:cNvSpPr>
          <p:nvPr>
            <p:ph type="title"/>
          </p:nvPr>
        </p:nvSpPr>
        <p:spPr bwMode="auto">
          <a:xfrm>
            <a:off x="508000" y="304800"/>
            <a:ext cx="1127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6EECEE7-4A68-4BA7-ADD6-B5D0F48C040F}"/>
              </a:ext>
            </a:extLst>
          </p:cNvPr>
          <p:cNvSpPr>
            <a:spLocks noGrp="1" noChangeArrowheads="1"/>
          </p:cNvSpPr>
          <p:nvPr>
            <p:ph type="body" idx="1"/>
          </p:nvPr>
        </p:nvSpPr>
        <p:spPr bwMode="auto">
          <a:xfrm>
            <a:off x="508000" y="1371600"/>
            <a:ext cx="11176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384FBDF-AE61-4D98-B854-5245E38420F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EE28498D-C23D-45E5-9007-C6AC5600164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6711A39E-7FC7-4F00-BA23-C2E2770A0FAE}"/>
              </a:ext>
            </a:extLst>
          </p:cNvPr>
          <p:cNvSpPr>
            <a:spLocks noGrp="1" noChangeArrowheads="1"/>
          </p:cNvSpPr>
          <p:nvPr>
            <p:ph type="sldNum" sz="quarter" idx="4"/>
          </p:nvPr>
        </p:nvSpPr>
        <p:spPr bwMode="auto">
          <a:xfrm>
            <a:off x="7010400" y="6172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609225-8D77-41DA-9345-F4C614DF08BF}" type="slidenum">
              <a:rPr lang="en-US" altLang="en-US"/>
              <a:pPr>
                <a:defRPr/>
              </a:pPr>
              <a:t>‹#›</a:t>
            </a:fld>
            <a:endParaRPr lang="en-US" altLang="en-US"/>
          </a:p>
        </p:txBody>
      </p:sp>
      <p:pic>
        <p:nvPicPr>
          <p:cNvPr id="8" name="Picture 7">
            <a:extLst>
              <a:ext uri="{FF2B5EF4-FFF2-40B4-BE49-F238E27FC236}">
                <a16:creationId xmlns:a16="http://schemas.microsoft.com/office/drawing/2014/main" id="{144415D8-A174-D97C-939B-753E35A45308}"/>
              </a:ext>
            </a:extLst>
          </p:cNvPr>
          <p:cNvPicPr>
            <a:picLocks noChangeAspect="1"/>
          </p:cNvPicPr>
          <p:nvPr userDrawn="1"/>
        </p:nvPicPr>
        <p:blipFill>
          <a:blip r:embed="rId17"/>
          <a:srcRect/>
          <a:stretch/>
        </p:blipFill>
        <p:spPr>
          <a:xfrm>
            <a:off x="123934" y="5924549"/>
            <a:ext cx="2263666" cy="833338"/>
          </a:xfrm>
          <a:prstGeom prst="rect">
            <a:avLst/>
          </a:prstGeom>
        </p:spPr>
      </p:pic>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Lst>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4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6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eaLnBrk="0" fontAlgn="base" hangingPunct="0">
        <a:spcBef>
          <a:spcPct val="20000"/>
        </a:spcBef>
        <a:spcAft>
          <a:spcPct val="0"/>
        </a:spcAft>
        <a:defRPr sz="2800">
          <a:solidFill>
            <a:schemeClr val="tx1"/>
          </a:solidFill>
          <a:latin typeface="+mn-lt"/>
        </a:defRPr>
      </a:lvl6pPr>
      <a:lvl7pPr marL="2971800" indent="-228600" algn="l" rtl="0" eaLnBrk="0" fontAlgn="base" hangingPunct="0">
        <a:spcBef>
          <a:spcPct val="20000"/>
        </a:spcBef>
        <a:spcAft>
          <a:spcPct val="0"/>
        </a:spcAft>
        <a:defRPr sz="2800">
          <a:solidFill>
            <a:schemeClr val="tx1"/>
          </a:solidFill>
          <a:latin typeface="+mn-lt"/>
        </a:defRPr>
      </a:lvl7pPr>
      <a:lvl8pPr marL="3429000" indent="-228600" algn="l" rtl="0" eaLnBrk="0" fontAlgn="base" hangingPunct="0">
        <a:spcBef>
          <a:spcPct val="20000"/>
        </a:spcBef>
        <a:spcAft>
          <a:spcPct val="0"/>
        </a:spcAft>
        <a:defRPr sz="2800">
          <a:solidFill>
            <a:schemeClr val="tx1"/>
          </a:solidFill>
          <a:latin typeface="+mn-lt"/>
        </a:defRPr>
      </a:lvl8pPr>
      <a:lvl9pPr marL="3886200" indent="-228600" algn="l" rtl="0" eaLnBrk="0" fontAlgn="base" hangingPunct="0">
        <a:spcBef>
          <a:spcPct val="20000"/>
        </a:spcBef>
        <a:spcAft>
          <a:spcPct val="0"/>
        </a:spcAft>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0.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url?sa=i&amp;rct=j&amp;q=&amp;esrc=s&amp;source=images&amp;cd=&amp;cad=rja&amp;uact=8&amp;docid=aaxhKjrC7UneDM&amp;tbnid=uaVi1BD8ZEquxM:&amp;ved=0CAUQjRw&amp;url=http://www.gaebler.com/Opening-a-Loose-Leaf-Binders-Retail-Business.htm&amp;ei=T5ykU_rwFsefyASoxoGwDA&amp;bvm=bv.69411363,d.aWw&amp;psig=AFQjCNEEcA5G1e1uIIMMKKSLLQFvCK7CFQ&amp;ust=1403383236828906"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74AE-8FFD-4447-A1C2-B866D17E07D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D489608-BE34-B24D-81A4-AD8D0DE521A4}"/>
              </a:ext>
            </a:extLst>
          </p:cNvPr>
          <p:cNvSpPr>
            <a:spLocks noGrp="1"/>
          </p:cNvSpPr>
          <p:nvPr>
            <p:ph type="subTitle" idx="1"/>
          </p:nvPr>
        </p:nvSpPr>
        <p:spPr/>
        <p:txBody>
          <a:bodyPr/>
          <a:lstStyle/>
          <a:p>
            <a:endParaRPr lang="en-US"/>
          </a:p>
        </p:txBody>
      </p:sp>
      <p:sp>
        <p:nvSpPr>
          <p:cNvPr id="5" name="Title 1">
            <a:extLst>
              <a:ext uri="{FF2B5EF4-FFF2-40B4-BE49-F238E27FC236}">
                <a16:creationId xmlns:a16="http://schemas.microsoft.com/office/drawing/2014/main" id="{91B67B09-8B30-4657-81A0-14E5C4806537}"/>
              </a:ext>
            </a:extLst>
          </p:cNvPr>
          <p:cNvSpPr txBox="1">
            <a:spLocks/>
          </p:cNvSpPr>
          <p:nvPr/>
        </p:nvSpPr>
        <p:spPr bwMode="auto">
          <a:xfrm>
            <a:off x="2026920" y="1699023"/>
            <a:ext cx="8168640" cy="152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sz="6000" b="1" i="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eaLnBrk="0" fontAlgn="base" hangingPunct="0">
              <a:spcBef>
                <a:spcPct val="0"/>
              </a:spcBef>
              <a:spcAft>
                <a:spcPct val="0"/>
              </a:spcAft>
              <a:defRPr sz="4400" b="1">
                <a:solidFill>
                  <a:schemeClr val="tx2"/>
                </a:solidFill>
                <a:latin typeface="Times New Roman" pitchFamily="18" charset="0"/>
              </a:defRPr>
            </a:lvl6pPr>
            <a:lvl7pPr marL="914400" algn="ctr" rtl="0" eaLnBrk="0" fontAlgn="base" hangingPunct="0">
              <a:spcBef>
                <a:spcPct val="0"/>
              </a:spcBef>
              <a:spcAft>
                <a:spcPct val="0"/>
              </a:spcAft>
              <a:defRPr sz="4400" b="1">
                <a:solidFill>
                  <a:schemeClr val="tx2"/>
                </a:solidFill>
                <a:latin typeface="Times New Roman" pitchFamily="18" charset="0"/>
              </a:defRPr>
            </a:lvl7pPr>
            <a:lvl8pPr marL="1371600" algn="ctr" rtl="0" eaLnBrk="0" fontAlgn="base" hangingPunct="0">
              <a:spcBef>
                <a:spcPct val="0"/>
              </a:spcBef>
              <a:spcAft>
                <a:spcPct val="0"/>
              </a:spcAft>
              <a:defRPr sz="4400" b="1">
                <a:solidFill>
                  <a:schemeClr val="tx2"/>
                </a:solidFill>
                <a:latin typeface="Times New Roman" pitchFamily="18" charset="0"/>
              </a:defRPr>
            </a:lvl8pPr>
            <a:lvl9pPr marL="1828800" algn="ctr" rtl="0" eaLnBrk="0" fontAlgn="base" hangingPunct="0">
              <a:spcBef>
                <a:spcPct val="0"/>
              </a:spcBef>
              <a:spcAft>
                <a:spcPct val="0"/>
              </a:spcAft>
              <a:defRPr sz="4400" b="1">
                <a:solidFill>
                  <a:schemeClr val="tx2"/>
                </a:solidFill>
                <a:latin typeface="Times New Roman" pitchFamily="18" charset="0"/>
              </a:defRPr>
            </a:lvl9pPr>
          </a:lstStyle>
          <a:p>
            <a:r>
              <a:rPr lang="en-US" sz="4500" kern="0" dirty="0"/>
              <a:t>Policy Development and </a:t>
            </a:r>
            <a:r>
              <a:rPr lang="en-US" sz="4500" kern="0" dirty="0" err="1"/>
              <a:t>Implementatoin</a:t>
            </a:r>
            <a:endParaRPr lang="en-US" sz="4500" kern="0" dirty="0"/>
          </a:p>
        </p:txBody>
      </p:sp>
      <p:sp>
        <p:nvSpPr>
          <p:cNvPr id="6" name="Subtitle 2">
            <a:extLst>
              <a:ext uri="{FF2B5EF4-FFF2-40B4-BE49-F238E27FC236}">
                <a16:creationId xmlns:a16="http://schemas.microsoft.com/office/drawing/2014/main" id="{3792AE30-0BFB-4CAD-95E6-B837CE5401A3}"/>
              </a:ext>
            </a:extLst>
          </p:cNvPr>
          <p:cNvSpPr txBox="1">
            <a:spLocks/>
          </p:cNvSpPr>
          <p:nvPr/>
        </p:nvSpPr>
        <p:spPr bwMode="auto">
          <a:xfrm>
            <a:off x="2026920" y="3303270"/>
            <a:ext cx="8168640"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None/>
              <a:defRPr sz="2400" b="1" i="0">
                <a:solidFill>
                  <a:schemeClr val="bg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18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r>
              <a:rPr lang="en-US" sz="1350" b="0" kern="0" dirty="0"/>
              <a:t>Bob Harris, CAE</a:t>
            </a:r>
          </a:p>
          <a:p>
            <a:r>
              <a:rPr lang="en-US" sz="1350" b="0" kern="0" dirty="0"/>
              <a:t>www.nonprofitcenter.com</a:t>
            </a:r>
          </a:p>
        </p:txBody>
      </p:sp>
      <p:sp>
        <p:nvSpPr>
          <p:cNvPr id="7" name="Date Placeholder 3">
            <a:extLst>
              <a:ext uri="{FF2B5EF4-FFF2-40B4-BE49-F238E27FC236}">
                <a16:creationId xmlns:a16="http://schemas.microsoft.com/office/drawing/2014/main" id="{D64609CA-DB1D-41B3-8477-5AE62DC6547D}"/>
              </a:ext>
            </a:extLst>
          </p:cNvPr>
          <p:cNvSpPr>
            <a:spLocks noGrp="1"/>
          </p:cNvSpPr>
          <p:nvPr>
            <p:ph type="dt" sz="half" idx="10"/>
          </p:nvPr>
        </p:nvSpPr>
        <p:spPr>
          <a:xfrm>
            <a:off x="2175510" y="7955756"/>
            <a:ext cx="2057400" cy="273844"/>
          </a:xfrm>
        </p:spPr>
        <p:txBody>
          <a:bodyPr/>
          <a:lstStyle/>
          <a:p>
            <a:fld id="{B7D2056D-E659-1246-A021-BB9B9801BBAF}" type="datetimeFigureOut">
              <a:rPr lang="en-US" smtClean="0"/>
              <a:t>5/15/2022</a:t>
            </a:fld>
            <a:endParaRPr lang="en-US"/>
          </a:p>
        </p:txBody>
      </p:sp>
      <p:sp>
        <p:nvSpPr>
          <p:cNvPr id="8" name="Footer Placeholder 4">
            <a:extLst>
              <a:ext uri="{FF2B5EF4-FFF2-40B4-BE49-F238E27FC236}">
                <a16:creationId xmlns:a16="http://schemas.microsoft.com/office/drawing/2014/main" id="{38F14F3B-F9B3-4480-A243-6E159EF5FACD}"/>
              </a:ext>
            </a:extLst>
          </p:cNvPr>
          <p:cNvSpPr>
            <a:spLocks noGrp="1"/>
          </p:cNvSpPr>
          <p:nvPr>
            <p:ph type="ftr" sz="quarter" idx="11"/>
          </p:nvPr>
        </p:nvSpPr>
        <p:spPr>
          <a:xfrm>
            <a:off x="4575810" y="7955756"/>
            <a:ext cx="3086100" cy="273844"/>
          </a:xfrm>
        </p:spPr>
        <p:txBody>
          <a:bodyPr/>
          <a:lstStyle/>
          <a:p>
            <a:endParaRPr lang="en-US"/>
          </a:p>
        </p:txBody>
      </p:sp>
      <p:sp>
        <p:nvSpPr>
          <p:cNvPr id="9" name="Slide Number Placeholder 5">
            <a:extLst>
              <a:ext uri="{FF2B5EF4-FFF2-40B4-BE49-F238E27FC236}">
                <a16:creationId xmlns:a16="http://schemas.microsoft.com/office/drawing/2014/main" id="{4681BD94-DF44-4523-9D1B-8C0A9B7D8DE6}"/>
              </a:ext>
            </a:extLst>
          </p:cNvPr>
          <p:cNvSpPr>
            <a:spLocks noGrp="1"/>
          </p:cNvSpPr>
          <p:nvPr>
            <p:ph type="sldNum" sz="quarter" idx="12"/>
          </p:nvPr>
        </p:nvSpPr>
        <p:spPr>
          <a:xfrm>
            <a:off x="8004810" y="7955756"/>
            <a:ext cx="2057400" cy="273844"/>
          </a:xfrm>
        </p:spPr>
        <p:txBody>
          <a:bodyPr/>
          <a:lstStyle/>
          <a:p>
            <a:fld id="{B4C9C0D5-DD38-8E49-8CBC-9FEBD21D8142}" type="slidenum">
              <a:rPr lang="en-US" smtClean="0"/>
              <a:t>1</a:t>
            </a:fld>
            <a:endParaRPr lang="en-US"/>
          </a:p>
        </p:txBody>
      </p:sp>
      <p:pic>
        <p:nvPicPr>
          <p:cNvPr id="10" name="Picture 9">
            <a:extLst>
              <a:ext uri="{FF2B5EF4-FFF2-40B4-BE49-F238E27FC236}">
                <a16:creationId xmlns:a16="http://schemas.microsoft.com/office/drawing/2014/main" id="{322BA7E1-7F72-C194-0F5E-3F23F3A5C7D1}"/>
              </a:ext>
            </a:extLst>
          </p:cNvPr>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342120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8F92B8F-2A2F-427A-85B2-A02488DAFCA3}"/>
              </a:ext>
            </a:extLst>
          </p:cNvPr>
          <p:cNvSpPr>
            <a:spLocks noGrp="1"/>
          </p:cNvSpPr>
          <p:nvPr>
            <p:ph type="title"/>
          </p:nvPr>
        </p:nvSpPr>
        <p:spPr/>
        <p:txBody>
          <a:bodyPr/>
          <a:lstStyle/>
          <a:p>
            <a:r>
              <a:rPr lang="en-US" altLang="en-US" dirty="0"/>
              <a:t>Sarbanes Oxley Act</a:t>
            </a:r>
          </a:p>
        </p:txBody>
      </p:sp>
      <p:sp>
        <p:nvSpPr>
          <p:cNvPr id="2" name="Content Placeholder 1">
            <a:extLst>
              <a:ext uri="{FF2B5EF4-FFF2-40B4-BE49-F238E27FC236}">
                <a16:creationId xmlns:a16="http://schemas.microsoft.com/office/drawing/2014/main" id="{B25ABE76-874B-4A79-A7A3-615C028280AE}"/>
              </a:ext>
            </a:extLst>
          </p:cNvPr>
          <p:cNvSpPr>
            <a:spLocks noGrp="1"/>
          </p:cNvSpPr>
          <p:nvPr>
            <p:ph idx="1"/>
          </p:nvPr>
        </p:nvSpPr>
        <p:spPr/>
        <p:txBody>
          <a:bodyPr/>
          <a:lstStyle/>
          <a:p>
            <a:pPr marL="0" indent="0">
              <a:buNone/>
            </a:pPr>
            <a:r>
              <a:rPr lang="en-US" sz="3600" b="0" i="0" dirty="0">
                <a:effectLst/>
                <a:latin typeface="Roboto" panose="02000000000000000000" pitchFamily="2" charset="0"/>
              </a:rPr>
              <a:t>The Sarbanes–Oxley Act of 2002 is a United States federal law that mandates certain practices in financial record keeping and reporting for corporations.</a:t>
            </a:r>
          </a:p>
          <a:p>
            <a:pPr marL="0" indent="0">
              <a:buNone/>
            </a:pPr>
            <a:endParaRPr lang="en-US" sz="3600" dirty="0">
              <a:latin typeface="Roboto" panose="02000000000000000000" pitchFamily="2" charset="0"/>
            </a:endParaRPr>
          </a:p>
          <a:p>
            <a:pPr marL="0" indent="0" algn="ctr">
              <a:buNone/>
            </a:pPr>
            <a:r>
              <a:rPr lang="en-US" sz="3600" b="1" dirty="0">
                <a:latin typeface="Roboto" panose="02000000000000000000" pitchFamily="2" charset="0"/>
              </a:rPr>
              <a:t>IRS Form 990</a:t>
            </a:r>
          </a:p>
          <a:p>
            <a:pPr marL="0" indent="0">
              <a:buNone/>
            </a:pPr>
            <a:r>
              <a:rPr lang="en-US" sz="3600" dirty="0">
                <a:latin typeface="Roboto" panose="02000000000000000000" pitchFamily="2" charset="0"/>
              </a:rPr>
              <a:t>Annual filing by exempt organizations including policy questions. </a:t>
            </a:r>
            <a:endParaRPr lang="en-US" sz="3600" dirty="0"/>
          </a:p>
        </p:txBody>
      </p:sp>
    </p:spTree>
    <p:extLst>
      <p:ext uri="{BB962C8B-B14F-4D97-AF65-F5344CB8AC3E}">
        <p14:creationId xmlns:p14="http://schemas.microsoft.com/office/powerpoint/2010/main" val="127314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0B6B-3C35-5258-40EB-D8DF099311A6}"/>
              </a:ext>
            </a:extLst>
          </p:cNvPr>
          <p:cNvSpPr>
            <a:spLocks noGrp="1"/>
          </p:cNvSpPr>
          <p:nvPr>
            <p:ph type="title"/>
          </p:nvPr>
        </p:nvSpPr>
        <p:spPr/>
        <p:txBody>
          <a:bodyPr/>
          <a:lstStyle/>
          <a:p>
            <a:r>
              <a:rPr lang="en-US" dirty="0"/>
              <a:t>Identify the Policy Questions in IRS Form 990</a:t>
            </a:r>
          </a:p>
        </p:txBody>
      </p:sp>
      <p:sp>
        <p:nvSpPr>
          <p:cNvPr id="3" name="Content Placeholder 2">
            <a:extLst>
              <a:ext uri="{FF2B5EF4-FFF2-40B4-BE49-F238E27FC236}">
                <a16:creationId xmlns:a16="http://schemas.microsoft.com/office/drawing/2014/main" id="{19D64A3C-54B8-864E-F419-D52D143DEC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8998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a:extLst>
              <a:ext uri="{FF2B5EF4-FFF2-40B4-BE49-F238E27FC236}">
                <a16:creationId xmlns:a16="http://schemas.microsoft.com/office/drawing/2014/main" id="{0216BDA4-04C1-4E38-A14D-173D58D0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385263"/>
            <a:ext cx="8972550" cy="8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554600" y="-4618"/>
              <a:ext cx="4238640" cy="4901400"/>
            </p14:xfrm>
          </p:contentPart>
        </mc:Choice>
        <mc:Fallback xmlns="">
          <p:pic>
            <p:nvPicPr>
              <p:cNvPr id="2" name="Ink 1"/>
              <p:cNvPicPr/>
              <p:nvPr/>
            </p:nvPicPr>
            <p:blipFill>
              <a:blip r:embed="rId5"/>
              <a:stretch>
                <a:fillRect/>
              </a:stretch>
            </p:blipFill>
            <p:spPr>
              <a:xfrm>
                <a:off x="4545240" y="-13978"/>
                <a:ext cx="4257360" cy="4920120"/>
              </a:xfrm>
              <a:prstGeom prst="rect">
                <a:avLst/>
              </a:prstGeom>
            </p:spPr>
          </p:pic>
        </mc:Fallback>
      </mc:AlternateContent>
      <p:sp>
        <p:nvSpPr>
          <p:cNvPr id="3" name="Title 2">
            <a:extLst>
              <a:ext uri="{FF2B5EF4-FFF2-40B4-BE49-F238E27FC236}">
                <a16:creationId xmlns:a16="http://schemas.microsoft.com/office/drawing/2014/main" id="{96206001-6259-414D-BBEE-1FAA5CF7DF62}"/>
              </a:ext>
            </a:extLst>
          </p:cNvPr>
          <p:cNvSpPr>
            <a:spLocks noGrp="1"/>
          </p:cNvSpPr>
          <p:nvPr>
            <p:ph type="title"/>
          </p:nvPr>
        </p:nvSpPr>
        <p:spPr>
          <a:xfrm>
            <a:off x="457200" y="1066800"/>
            <a:ext cx="2522600" cy="914400"/>
          </a:xfrm>
        </p:spPr>
        <p:txBody>
          <a:bodyPr/>
          <a:lstStyle/>
          <a:p>
            <a:r>
              <a:rPr lang="en-US" sz="4000" dirty="0"/>
              <a:t>IRS Form 990</a:t>
            </a:r>
            <a:br>
              <a:rPr lang="en-US" sz="4000" dirty="0"/>
            </a:br>
            <a:r>
              <a:rPr lang="en-US" sz="4000" dirty="0"/>
              <a:t>Policy Questions</a:t>
            </a:r>
          </a:p>
        </p:txBody>
      </p:sp>
    </p:spTree>
    <p:extLst>
      <p:ext uri="{BB962C8B-B14F-4D97-AF65-F5344CB8AC3E}">
        <p14:creationId xmlns:p14="http://schemas.microsoft.com/office/powerpoint/2010/main" val="197031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CC1972-DAF7-463A-B36E-879EFB77126F}"/>
              </a:ext>
            </a:extLst>
          </p:cNvPr>
          <p:cNvSpPr>
            <a:spLocks noGrp="1" noChangeArrowheads="1"/>
          </p:cNvSpPr>
          <p:nvPr>
            <p:ph type="title"/>
          </p:nvPr>
        </p:nvSpPr>
        <p:spPr/>
        <p:txBody>
          <a:bodyPr/>
          <a:lstStyle/>
          <a:p>
            <a:endParaRPr lang="en-US" altLang="en-US"/>
          </a:p>
        </p:txBody>
      </p:sp>
      <p:sp>
        <p:nvSpPr>
          <p:cNvPr id="13315" name="Rectangle 3">
            <a:extLst>
              <a:ext uri="{FF2B5EF4-FFF2-40B4-BE49-F238E27FC236}">
                <a16:creationId xmlns:a16="http://schemas.microsoft.com/office/drawing/2014/main" id="{9788B18E-0E48-4DAD-B19D-6AF95F062776}"/>
              </a:ext>
            </a:extLst>
          </p:cNvPr>
          <p:cNvSpPr>
            <a:spLocks noGrp="1" noChangeArrowheads="1"/>
          </p:cNvSpPr>
          <p:nvPr>
            <p:ph type="body" idx="1"/>
          </p:nvPr>
        </p:nvSpPr>
        <p:spPr/>
        <p:txBody>
          <a:bodyPr/>
          <a:lstStyle/>
          <a:p>
            <a:endParaRPr lang="en-US" altLang="en-US"/>
          </a:p>
        </p:txBody>
      </p:sp>
      <p:pic>
        <p:nvPicPr>
          <p:cNvPr id="13316" name="Picture 4" descr="MCBS00870_0000[1]">
            <a:extLst>
              <a:ext uri="{FF2B5EF4-FFF2-40B4-BE49-F238E27FC236}">
                <a16:creationId xmlns:a16="http://schemas.microsoft.com/office/drawing/2014/main" id="{842D2939-AA87-4713-9CB6-BC29A7ED99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2B3DA751-2B5C-462C-9451-184A0C924429}"/>
              </a:ext>
            </a:extLst>
          </p:cNvPr>
          <p:cNvSpPr txBox="1">
            <a:spLocks noChangeArrowheads="1"/>
          </p:cNvSpPr>
          <p:nvPr/>
        </p:nvSpPr>
        <p:spPr bwMode="auto">
          <a:xfrm rot="-413096">
            <a:off x="4451350" y="2020888"/>
            <a:ext cx="37480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150000"/>
              </a:lnSpc>
              <a:spcBef>
                <a:spcPct val="50000"/>
              </a:spcBef>
              <a:buFontTx/>
              <a:buNone/>
            </a:pPr>
            <a:r>
              <a:rPr lang="en-US" altLang="en-US" sz="4400" b="1" dirty="0">
                <a:solidFill>
                  <a:srgbClr val="000000"/>
                </a:solidFill>
                <a:latin typeface="Bradley Hand ITC" panose="03070402050302030203" pitchFamily="66" charset="0"/>
                <a:cs typeface="Arial" panose="020B0604020202020204" pitchFamily="34" charset="0"/>
              </a:rPr>
              <a:t>Background</a:t>
            </a:r>
            <a:endParaRPr lang="en-US" altLang="en-US" sz="7200" b="1" dirty="0">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B1A40E-0E5C-4303-A7F8-555FE3AEFD13}"/>
              </a:ext>
            </a:extLst>
          </p:cNvPr>
          <p:cNvSpPr>
            <a:spLocks noGrp="1" noChangeArrowheads="1"/>
          </p:cNvSpPr>
          <p:nvPr>
            <p:ph type="title"/>
          </p:nvPr>
        </p:nvSpPr>
        <p:spPr>
          <a:xfrm>
            <a:off x="1905000" y="228600"/>
            <a:ext cx="8458200" cy="914400"/>
          </a:xfrm>
        </p:spPr>
        <p:txBody>
          <a:bodyPr/>
          <a:lstStyle/>
          <a:p>
            <a:r>
              <a:rPr lang="en-US" altLang="en-US" sz="5400"/>
              <a:t>P-Words</a:t>
            </a:r>
          </a:p>
        </p:txBody>
      </p:sp>
      <p:sp>
        <p:nvSpPr>
          <p:cNvPr id="9220" name="Rectangle 3">
            <a:extLst>
              <a:ext uri="{FF2B5EF4-FFF2-40B4-BE49-F238E27FC236}">
                <a16:creationId xmlns:a16="http://schemas.microsoft.com/office/drawing/2014/main" id="{A5C07D9E-5409-445F-B18E-43F9C556A4B4}"/>
              </a:ext>
            </a:extLst>
          </p:cNvPr>
          <p:cNvSpPr>
            <a:spLocks noGrp="1" noChangeArrowheads="1"/>
          </p:cNvSpPr>
          <p:nvPr>
            <p:ph type="body" idx="1"/>
          </p:nvPr>
        </p:nvSpPr>
        <p:spPr>
          <a:xfrm>
            <a:off x="1905000" y="1295400"/>
            <a:ext cx="8763000" cy="5105400"/>
          </a:xfrm>
        </p:spPr>
        <p:txBody>
          <a:bodyPr/>
          <a:lstStyle/>
          <a:p>
            <a:pPr>
              <a:lnSpc>
                <a:spcPct val="90000"/>
              </a:lnSpc>
              <a:buFontTx/>
              <a:buNone/>
            </a:pPr>
            <a:r>
              <a:rPr lang="en-US" altLang="en-US" sz="4400" b="1"/>
              <a:t>Policies</a:t>
            </a:r>
            <a:r>
              <a:rPr lang="en-US" altLang="en-US" sz="4400"/>
              <a:t> 		</a:t>
            </a:r>
            <a:r>
              <a:rPr lang="en-US" altLang="en-US" sz="3600"/>
              <a:t>(</a:t>
            </a:r>
            <a:r>
              <a:rPr lang="en-US" altLang="en-US" sz="3600" u="sng"/>
              <a:t>board</a:t>
            </a:r>
            <a:r>
              <a:rPr lang="en-US" altLang="en-US" sz="3600"/>
              <a:t> driven)</a:t>
            </a:r>
            <a:endParaRPr lang="en-US" altLang="en-US"/>
          </a:p>
          <a:p>
            <a:pPr>
              <a:lnSpc>
                <a:spcPct val="90000"/>
              </a:lnSpc>
              <a:buFontTx/>
              <a:buNone/>
            </a:pPr>
            <a:r>
              <a:rPr lang="en-US" altLang="en-US" sz="4400" b="1"/>
              <a:t>Procedures</a:t>
            </a:r>
            <a:r>
              <a:rPr lang="en-US" altLang="en-US" sz="4400"/>
              <a:t> 	</a:t>
            </a:r>
            <a:r>
              <a:rPr lang="en-US" altLang="en-US" sz="3600"/>
              <a:t>(</a:t>
            </a:r>
            <a:r>
              <a:rPr lang="en-US" altLang="en-US" sz="3600" u="sng"/>
              <a:t>staff</a:t>
            </a:r>
            <a:r>
              <a:rPr lang="en-US" altLang="en-US" sz="3600"/>
              <a:t> driven)</a:t>
            </a:r>
            <a:endParaRPr lang="en-US" altLang="en-US"/>
          </a:p>
          <a:p>
            <a:pPr>
              <a:lnSpc>
                <a:spcPct val="90000"/>
              </a:lnSpc>
              <a:buFontTx/>
              <a:buNone/>
            </a:pPr>
            <a:r>
              <a:rPr lang="en-US" altLang="en-US" sz="4400" b="1"/>
              <a:t>Precedent</a:t>
            </a:r>
            <a:r>
              <a:rPr lang="en-US" altLang="en-US" sz="4400"/>
              <a:t> 		</a:t>
            </a:r>
            <a:r>
              <a:rPr lang="en-US" altLang="en-US" sz="3600"/>
              <a:t>(been done before)</a:t>
            </a:r>
          </a:p>
          <a:p>
            <a:pPr>
              <a:lnSpc>
                <a:spcPct val="90000"/>
              </a:lnSpc>
              <a:buFontTx/>
              <a:buNone/>
            </a:pPr>
            <a:r>
              <a:rPr lang="en-US" altLang="en-US" sz="4400" b="1"/>
              <a:t>Practice</a:t>
            </a:r>
            <a:r>
              <a:rPr lang="en-US" altLang="en-US" sz="4400"/>
              <a:t> 		</a:t>
            </a:r>
            <a:r>
              <a:rPr lang="en-US" altLang="en-US" sz="3600"/>
              <a:t>(we always do it that 					way; never written down)</a:t>
            </a:r>
          </a:p>
          <a:p>
            <a:pPr>
              <a:lnSpc>
                <a:spcPct val="90000"/>
              </a:lnSpc>
              <a:buFontTx/>
              <a:buNone/>
            </a:pPr>
            <a:r>
              <a:rPr lang="en-US" altLang="en-US" sz="4400" b="1"/>
              <a:t>Positions</a:t>
            </a:r>
            <a:r>
              <a:rPr lang="en-US" altLang="en-US" sz="4400"/>
              <a:t> 		</a:t>
            </a:r>
            <a:r>
              <a:rPr lang="en-US" altLang="en-US" sz="3600"/>
              <a:t>(governmental)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anim calcmode="lin" valueType="num">
                                      <p:cBhvr additive="base">
                                        <p:cTn id="19"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0">
                                            <p:txEl>
                                              <p:pRg st="3" end="3"/>
                                            </p:txEl>
                                          </p:spTgt>
                                        </p:tgtEl>
                                        <p:attrNameLst>
                                          <p:attrName>style.visibility</p:attrName>
                                        </p:attrNameLst>
                                      </p:cBhvr>
                                      <p:to>
                                        <p:strVal val="visible"/>
                                      </p:to>
                                    </p:set>
                                    <p:anim calcmode="lin" valueType="num">
                                      <p:cBhvr additive="base">
                                        <p:cTn id="25"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0">
                                            <p:txEl>
                                              <p:pRg st="4" end="4"/>
                                            </p:txEl>
                                          </p:spTgt>
                                        </p:tgtEl>
                                        <p:attrNameLst>
                                          <p:attrName>style.visibility</p:attrName>
                                        </p:attrNameLst>
                                      </p:cBhvr>
                                      <p:to>
                                        <p:strVal val="visible"/>
                                      </p:to>
                                    </p:set>
                                    <p:anim calcmode="lin" valueType="num">
                                      <p:cBhvr additive="base">
                                        <p:cTn id="31"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5AE7B89-BFA5-42AC-8879-9C090665658D}"/>
              </a:ext>
            </a:extLst>
          </p:cNvPr>
          <p:cNvSpPr>
            <a:spLocks noGrp="1" noChangeArrowheads="1"/>
          </p:cNvSpPr>
          <p:nvPr>
            <p:ph type="title"/>
          </p:nvPr>
        </p:nvSpPr>
        <p:spPr/>
        <p:txBody>
          <a:bodyPr/>
          <a:lstStyle/>
          <a:p>
            <a:r>
              <a:rPr lang="en-US" altLang="en-US"/>
              <a:t>Policy Definition</a:t>
            </a:r>
          </a:p>
        </p:txBody>
      </p:sp>
      <p:sp>
        <p:nvSpPr>
          <p:cNvPr id="22531" name="Rectangle 3">
            <a:extLst>
              <a:ext uri="{FF2B5EF4-FFF2-40B4-BE49-F238E27FC236}">
                <a16:creationId xmlns:a16="http://schemas.microsoft.com/office/drawing/2014/main" id="{1706BA1B-7E99-435E-A60C-E629EABCDC9F}"/>
              </a:ext>
            </a:extLst>
          </p:cNvPr>
          <p:cNvSpPr>
            <a:spLocks noGrp="1" noChangeArrowheads="1"/>
          </p:cNvSpPr>
          <p:nvPr>
            <p:ph type="body" idx="1"/>
          </p:nvPr>
        </p:nvSpPr>
        <p:spPr>
          <a:xfrm>
            <a:off x="1524000" y="1295400"/>
            <a:ext cx="9144000" cy="5257800"/>
          </a:xfrm>
        </p:spPr>
        <p:txBody>
          <a:bodyPr/>
          <a:lstStyle/>
          <a:p>
            <a:pPr>
              <a:lnSpc>
                <a:spcPct val="110000"/>
              </a:lnSpc>
              <a:spcBef>
                <a:spcPts val="500"/>
              </a:spcBef>
              <a:spcAft>
                <a:spcPts val="500"/>
              </a:spcAft>
              <a:buNone/>
            </a:pPr>
            <a:r>
              <a:rPr lang="en-US" altLang="en-US" sz="3600" b="1"/>
              <a:t>1 a</a:t>
            </a:r>
            <a:r>
              <a:rPr lang="en-US" altLang="en-US" sz="3600"/>
              <a:t> </a:t>
            </a:r>
            <a:r>
              <a:rPr lang="en-US" altLang="en-US" sz="3600" b="1"/>
              <a:t>:</a:t>
            </a:r>
            <a:r>
              <a:rPr lang="en-US" altLang="en-US" sz="3600"/>
              <a:t> </a:t>
            </a:r>
            <a:r>
              <a:rPr lang="en-US" altLang="en-US" sz="3600" b="1" u="sng"/>
              <a:t>wisdom in the management</a:t>
            </a:r>
            <a:r>
              <a:rPr lang="en-US" altLang="en-US" sz="3600"/>
              <a:t> of affairs</a:t>
            </a:r>
            <a:endParaRPr lang="en-US" altLang="en-US" sz="1400"/>
          </a:p>
          <a:p>
            <a:pPr>
              <a:lnSpc>
                <a:spcPct val="110000"/>
              </a:lnSpc>
              <a:spcBef>
                <a:spcPts val="500"/>
              </a:spcBef>
              <a:spcAft>
                <a:spcPts val="500"/>
              </a:spcAft>
              <a:buNone/>
            </a:pPr>
            <a:r>
              <a:rPr lang="en-US" altLang="en-US" sz="3600" b="1"/>
              <a:t>2 a</a:t>
            </a:r>
            <a:r>
              <a:rPr lang="en-US" altLang="en-US" sz="3600"/>
              <a:t> </a:t>
            </a:r>
            <a:r>
              <a:rPr lang="en-US" altLang="en-US" sz="3600" b="1"/>
              <a:t>:</a:t>
            </a:r>
            <a:r>
              <a:rPr lang="en-US" altLang="en-US" sz="3600"/>
              <a:t> </a:t>
            </a:r>
            <a:r>
              <a:rPr lang="en-US" altLang="en-US" sz="3600" b="1" u="sng"/>
              <a:t>course or method</a:t>
            </a:r>
            <a:r>
              <a:rPr lang="en-US" altLang="en-US" sz="3600"/>
              <a:t> of action selected from among alternatives and in light of given conditions to guide and </a:t>
            </a:r>
            <a:r>
              <a:rPr lang="en-US" altLang="en-US" sz="3600" b="1" u="sng"/>
              <a:t>determine present and future decisions </a:t>
            </a:r>
          </a:p>
          <a:p>
            <a:pPr>
              <a:lnSpc>
                <a:spcPct val="110000"/>
              </a:lnSpc>
              <a:spcBef>
                <a:spcPts val="500"/>
              </a:spcBef>
              <a:spcAft>
                <a:spcPts val="500"/>
              </a:spcAft>
              <a:buNone/>
            </a:pPr>
            <a:r>
              <a:rPr lang="en-US" altLang="en-US"/>
              <a:t>	</a:t>
            </a:r>
            <a:r>
              <a:rPr lang="en-US" altLang="en-US" sz="3600" b="1"/>
              <a:t>2b</a:t>
            </a:r>
            <a:r>
              <a:rPr lang="en-US" altLang="en-US" sz="3600"/>
              <a:t> </a:t>
            </a:r>
            <a:r>
              <a:rPr lang="en-US" altLang="en-US" sz="3600" b="1"/>
              <a:t>:</a:t>
            </a:r>
            <a:r>
              <a:rPr lang="en-US" altLang="en-US" sz="3600"/>
              <a:t> acceptable procedures of a governmental body</a:t>
            </a:r>
          </a:p>
        </p:txBody>
      </p:sp>
      <p:sp>
        <p:nvSpPr>
          <p:cNvPr id="22532" name="Comment 5">
            <a:extLst>
              <a:ext uri="{FF2B5EF4-FFF2-40B4-BE49-F238E27FC236}">
                <a16:creationId xmlns:a16="http://schemas.microsoft.com/office/drawing/2014/main" id="{CFD5C3ED-CF94-40C5-AD6C-974B746650B5}"/>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F58A8E2-00EA-4F96-A117-37A025F433F1}"/>
              </a:ext>
            </a:extLst>
          </p:cNvPr>
          <p:cNvSpPr>
            <a:spLocks noGrp="1" noChangeArrowheads="1"/>
          </p:cNvSpPr>
          <p:nvPr>
            <p:ph type="title"/>
          </p:nvPr>
        </p:nvSpPr>
        <p:spPr/>
        <p:txBody>
          <a:bodyPr/>
          <a:lstStyle/>
          <a:p>
            <a:r>
              <a:rPr lang="en-US" altLang="en-US"/>
              <a:t>Policy 		vs.		Procedure</a:t>
            </a:r>
          </a:p>
        </p:txBody>
      </p:sp>
      <p:sp>
        <p:nvSpPr>
          <p:cNvPr id="24579" name="Rectangle 3">
            <a:extLst>
              <a:ext uri="{FF2B5EF4-FFF2-40B4-BE49-F238E27FC236}">
                <a16:creationId xmlns:a16="http://schemas.microsoft.com/office/drawing/2014/main" id="{E866E713-5E49-4522-B057-DA6B79EB402B}"/>
              </a:ext>
            </a:extLst>
          </p:cNvPr>
          <p:cNvSpPr>
            <a:spLocks noGrp="1" noChangeArrowheads="1"/>
          </p:cNvSpPr>
          <p:nvPr>
            <p:ph sz="half" idx="1"/>
          </p:nvPr>
        </p:nvSpPr>
        <p:spPr/>
        <p:txBody>
          <a:bodyPr/>
          <a:lstStyle/>
          <a:p>
            <a:pPr>
              <a:buFontTx/>
              <a:buNone/>
            </a:pPr>
            <a:r>
              <a:rPr lang="en-US" altLang="en-US" sz="4000"/>
              <a:t>The wisdom of the board of directors for current and future actions.</a:t>
            </a:r>
          </a:p>
          <a:p>
            <a:pPr>
              <a:buFontTx/>
              <a:buNone/>
            </a:pPr>
            <a:r>
              <a:rPr lang="en-US" altLang="en-US" sz="4000"/>
              <a:t>Interpretation of the governing documents.</a:t>
            </a:r>
          </a:p>
          <a:p>
            <a:pPr>
              <a:buFontTx/>
              <a:buNone/>
            </a:pPr>
            <a:endParaRPr lang="en-US" altLang="en-US" sz="4000"/>
          </a:p>
        </p:txBody>
      </p:sp>
      <p:sp>
        <p:nvSpPr>
          <p:cNvPr id="2" name="Content Placeholder 1">
            <a:extLst>
              <a:ext uri="{FF2B5EF4-FFF2-40B4-BE49-F238E27FC236}">
                <a16:creationId xmlns:a16="http://schemas.microsoft.com/office/drawing/2014/main" id="{E34477E6-EB8B-46E4-9894-155938F46D7C}"/>
              </a:ext>
            </a:extLst>
          </p:cNvPr>
          <p:cNvSpPr>
            <a:spLocks noGrp="1"/>
          </p:cNvSpPr>
          <p:nvPr>
            <p:ph sz="half" idx="2"/>
          </p:nvPr>
        </p:nvSpPr>
        <p:spPr/>
        <p:txBody>
          <a:bodyPr/>
          <a:lstStyle/>
          <a:p>
            <a:pPr marL="0" indent="0">
              <a:buNone/>
              <a:defRPr/>
            </a:pPr>
            <a:r>
              <a:rPr lang="en-US" sz="4000" dirty="0"/>
              <a:t>The processes or steps for managing staff duties, events, activities, etc.</a:t>
            </a:r>
          </a:p>
          <a:p>
            <a:pPr marL="0" indent="0">
              <a:buNone/>
              <a:defRPr/>
            </a:pPr>
            <a:endParaRPr lang="en-US" sz="4000" dirty="0"/>
          </a:p>
          <a:p>
            <a:pPr>
              <a:defRPr/>
            </a:pPr>
            <a:endParaRPr lang="en-US" sz="4000" dirty="0"/>
          </a:p>
        </p:txBody>
      </p:sp>
      <p:cxnSp>
        <p:nvCxnSpPr>
          <p:cNvPr id="24581" name="Straight Connector 3">
            <a:extLst>
              <a:ext uri="{FF2B5EF4-FFF2-40B4-BE49-F238E27FC236}">
                <a16:creationId xmlns:a16="http://schemas.microsoft.com/office/drawing/2014/main" id="{4FB6F13C-2E35-4A0B-A503-B39C98DD7353}"/>
              </a:ext>
            </a:extLst>
          </p:cNvPr>
          <p:cNvCxnSpPr>
            <a:cxnSpLocks noChangeShapeType="1"/>
          </p:cNvCxnSpPr>
          <p:nvPr/>
        </p:nvCxnSpPr>
        <p:spPr bwMode="auto">
          <a:xfrm>
            <a:off x="6019800" y="1371600"/>
            <a:ext cx="0" cy="4953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47" name="Picture 7">
            <a:extLst>
              <a:ext uri="{FF2B5EF4-FFF2-40B4-BE49-F238E27FC236}">
                <a16:creationId xmlns:a16="http://schemas.microsoft.com/office/drawing/2014/main" id="{E00EA40B-CC7B-4D4F-9A87-111CE4E20CF4}"/>
              </a:ext>
            </a:extLst>
          </p:cNvPr>
          <p:cNvPicPr>
            <a:picLocks noChangeAspect="1" noChangeArrowheads="1"/>
          </p:cNvPicPr>
          <p:nvPr/>
        </p:nvPicPr>
        <p:blipFill>
          <a:blip r:embed="rId3"/>
          <a:srcRect/>
          <a:stretch>
            <a:fillRect/>
          </a:stretch>
        </p:blipFill>
        <p:spPr bwMode="auto">
          <a:xfrm>
            <a:off x="7086601" y="4495801"/>
            <a:ext cx="2308225" cy="1128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83" name="Comment 5">
            <a:extLst>
              <a:ext uri="{FF2B5EF4-FFF2-40B4-BE49-F238E27FC236}">
                <a16:creationId xmlns:a16="http://schemas.microsoft.com/office/drawing/2014/main" id="{C8E939E8-3BED-4A85-A3C5-59AC1BD7E464}"/>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782A96C-B6A2-41A3-AD94-4108B29017BA}"/>
              </a:ext>
            </a:extLst>
          </p:cNvPr>
          <p:cNvSpPr>
            <a:spLocks noGrp="1" noChangeArrowheads="1"/>
          </p:cNvSpPr>
          <p:nvPr>
            <p:ph type="title"/>
          </p:nvPr>
        </p:nvSpPr>
        <p:spPr/>
        <p:txBody>
          <a:bodyPr/>
          <a:lstStyle/>
          <a:p>
            <a:endParaRPr lang="en-US" altLang="en-US"/>
          </a:p>
        </p:txBody>
      </p:sp>
      <p:sp>
        <p:nvSpPr>
          <p:cNvPr id="26627" name="Rectangle 3">
            <a:extLst>
              <a:ext uri="{FF2B5EF4-FFF2-40B4-BE49-F238E27FC236}">
                <a16:creationId xmlns:a16="http://schemas.microsoft.com/office/drawing/2014/main" id="{D3FB7620-0FE2-4B84-93C3-2757EB15DE14}"/>
              </a:ext>
            </a:extLst>
          </p:cNvPr>
          <p:cNvSpPr>
            <a:spLocks noGrp="1" noChangeArrowheads="1"/>
          </p:cNvSpPr>
          <p:nvPr>
            <p:ph type="body" idx="1"/>
          </p:nvPr>
        </p:nvSpPr>
        <p:spPr/>
        <p:txBody>
          <a:bodyPr/>
          <a:lstStyle/>
          <a:p>
            <a:endParaRPr lang="en-US" altLang="en-US"/>
          </a:p>
        </p:txBody>
      </p:sp>
      <p:pic>
        <p:nvPicPr>
          <p:cNvPr id="26628" name="Picture 4" descr="MCBS00870_0000[1]">
            <a:extLst>
              <a:ext uri="{FF2B5EF4-FFF2-40B4-BE49-F238E27FC236}">
                <a16:creationId xmlns:a16="http://schemas.microsoft.com/office/drawing/2014/main" id="{08F96CE8-0EDE-425A-8F50-AA54ADB2D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6CA72B1F-2869-4585-A0E4-78CF2A6BDA61}"/>
              </a:ext>
            </a:extLst>
          </p:cNvPr>
          <p:cNvSpPr txBox="1">
            <a:spLocks noChangeArrowheads="1"/>
          </p:cNvSpPr>
          <p:nvPr/>
        </p:nvSpPr>
        <p:spPr bwMode="auto">
          <a:xfrm rot="-413096">
            <a:off x="4451350" y="1512552"/>
            <a:ext cx="3748088" cy="203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15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How Polices Arise</a:t>
            </a:r>
            <a:endParaRPr lang="en-US" altLang="en-US" sz="7200" b="1">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F8DB183-5E29-41AD-AD47-B69DE4CC23EC}"/>
              </a:ext>
            </a:extLst>
          </p:cNvPr>
          <p:cNvSpPr>
            <a:spLocks noGrp="1"/>
          </p:cNvSpPr>
          <p:nvPr>
            <p:ph type="title"/>
          </p:nvPr>
        </p:nvSpPr>
        <p:spPr/>
        <p:txBody>
          <a:bodyPr/>
          <a:lstStyle/>
          <a:p>
            <a:r>
              <a:rPr lang="en-US" altLang="en-US"/>
              <a:t>Policies Arise Naturally</a:t>
            </a:r>
          </a:p>
        </p:txBody>
      </p:sp>
      <p:sp>
        <p:nvSpPr>
          <p:cNvPr id="28675" name="Content Placeholder 2">
            <a:extLst>
              <a:ext uri="{FF2B5EF4-FFF2-40B4-BE49-F238E27FC236}">
                <a16:creationId xmlns:a16="http://schemas.microsoft.com/office/drawing/2014/main" id="{44218DE2-0263-4CF7-B5A6-67D917C017B2}"/>
              </a:ext>
            </a:extLst>
          </p:cNvPr>
          <p:cNvSpPr>
            <a:spLocks noGrp="1"/>
          </p:cNvSpPr>
          <p:nvPr>
            <p:ph idx="1"/>
          </p:nvPr>
        </p:nvSpPr>
        <p:spPr/>
        <p:txBody>
          <a:bodyPr/>
          <a:lstStyle/>
          <a:p>
            <a:r>
              <a:rPr lang="en-US" altLang="en-US"/>
              <a:t>Issue at the board table.</a:t>
            </a:r>
          </a:p>
          <a:p>
            <a:r>
              <a:rPr lang="en-US" altLang="en-US"/>
              <a:t>Legal protection needed.</a:t>
            </a:r>
          </a:p>
          <a:p>
            <a:r>
              <a:rPr lang="en-US" altLang="en-US"/>
              <a:t>Documented best practices in governance.</a:t>
            </a:r>
          </a:p>
          <a:p>
            <a:r>
              <a:rPr lang="en-US" altLang="en-US"/>
              <a:t>Exec. Dir., Attorney or CPA recommends….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5479012" cy="914400"/>
          </a:xfrm>
        </p:spPr>
        <p:txBody>
          <a:bodyPr/>
          <a:lstStyle/>
          <a:p>
            <a:r>
              <a:rPr lang="en-US" dirty="0"/>
              <a:t>Marketing Photos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8940" y="1772093"/>
            <a:ext cx="5523321" cy="3714307"/>
          </a:xfrm>
          <a:prstGeom prst="rect">
            <a:avLst/>
          </a:prstGeom>
        </p:spPr>
      </p:pic>
      <p:pic>
        <p:nvPicPr>
          <p:cNvPr id="5" name="Picture 2">
            <a:extLst>
              <a:ext uri="{FF2B5EF4-FFF2-40B4-BE49-F238E27FC236}">
                <a16:creationId xmlns:a16="http://schemas.microsoft.com/office/drawing/2014/main" id="{77898B6A-0F27-4BE6-9DD0-C5665D6CC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4564612" cy="61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09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1D74-51A6-39AE-9D1B-8F7EB63ADC9C}"/>
              </a:ext>
            </a:extLst>
          </p:cNvPr>
          <p:cNvSpPr>
            <a:spLocks noGrp="1"/>
          </p:cNvSpPr>
          <p:nvPr>
            <p:ph type="title"/>
          </p:nvPr>
        </p:nvSpPr>
        <p:spPr/>
        <p:txBody>
          <a:bodyPr/>
          <a:lstStyle/>
          <a:p>
            <a:r>
              <a:rPr lang="en-US" dirty="0"/>
              <a:t>Policy Development and Implementation</a:t>
            </a:r>
            <a:endParaRPr lang="en-US" b="0" dirty="0"/>
          </a:p>
        </p:txBody>
      </p:sp>
      <p:sp>
        <p:nvSpPr>
          <p:cNvPr id="3" name="Content Placeholder 2">
            <a:extLst>
              <a:ext uri="{FF2B5EF4-FFF2-40B4-BE49-F238E27FC236}">
                <a16:creationId xmlns:a16="http://schemas.microsoft.com/office/drawing/2014/main" id="{77312F70-6B6F-9C0F-0629-0A3BC1287479}"/>
              </a:ext>
            </a:extLst>
          </p:cNvPr>
          <p:cNvSpPr>
            <a:spLocks noGrp="1"/>
          </p:cNvSpPr>
          <p:nvPr>
            <p:ph idx="1"/>
          </p:nvPr>
        </p:nvSpPr>
        <p:spPr>
          <a:xfrm>
            <a:off x="472649" y="1981200"/>
            <a:ext cx="11176000" cy="5105400"/>
          </a:xfrm>
        </p:spPr>
        <p:txBody>
          <a:bodyPr/>
          <a:lstStyle/>
          <a:p>
            <a:r>
              <a:rPr lang="en-US" dirty="0"/>
              <a:t>Distinguish policy and procedures</a:t>
            </a:r>
          </a:p>
          <a:p>
            <a:r>
              <a:rPr lang="en-US" dirty="0"/>
              <a:t>Adoption and Implementation. </a:t>
            </a:r>
          </a:p>
          <a:p>
            <a:r>
              <a:rPr lang="en-US" dirty="0"/>
              <a:t>Risk Avoidance and Policies</a:t>
            </a:r>
          </a:p>
        </p:txBody>
      </p:sp>
      <p:pic>
        <p:nvPicPr>
          <p:cNvPr id="5" name="Picture 4">
            <a:extLst>
              <a:ext uri="{FF2B5EF4-FFF2-40B4-BE49-F238E27FC236}">
                <a16:creationId xmlns:a16="http://schemas.microsoft.com/office/drawing/2014/main" id="{694DEE7A-C0C7-311F-D25E-E5E9FE719BB2}"/>
              </a:ext>
            </a:extLst>
          </p:cNvPr>
          <p:cNvPicPr>
            <a:picLocks noChangeAspect="1"/>
          </p:cNvPicPr>
          <p:nvPr/>
        </p:nvPicPr>
        <p:blipFill>
          <a:blip r:embed="rId2"/>
          <a:stretch>
            <a:fillRect/>
          </a:stretch>
        </p:blipFill>
        <p:spPr>
          <a:xfrm>
            <a:off x="7465483" y="3733800"/>
            <a:ext cx="4618065" cy="2866385"/>
          </a:xfrm>
          <a:prstGeom prst="rect">
            <a:avLst/>
          </a:prstGeom>
          <a:ln>
            <a:solidFill>
              <a:schemeClr val="tx1"/>
            </a:solidFill>
          </a:ln>
        </p:spPr>
      </p:pic>
    </p:spTree>
    <p:extLst>
      <p:ext uri="{BB962C8B-B14F-4D97-AF65-F5344CB8AC3E}">
        <p14:creationId xmlns:p14="http://schemas.microsoft.com/office/powerpoint/2010/main" val="3760316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36CF2B5-4AA3-4D15-8F38-2374E68A458E}"/>
              </a:ext>
            </a:extLst>
          </p:cNvPr>
          <p:cNvSpPr>
            <a:spLocks noGrp="1"/>
          </p:cNvSpPr>
          <p:nvPr>
            <p:ph type="title"/>
          </p:nvPr>
        </p:nvSpPr>
        <p:spPr>
          <a:xfrm>
            <a:off x="1981200" y="0"/>
            <a:ext cx="8458200" cy="914400"/>
          </a:xfrm>
        </p:spPr>
        <p:txBody>
          <a:bodyPr/>
          <a:lstStyle/>
          <a:p>
            <a:r>
              <a:rPr lang="en-US" altLang="en-US"/>
              <a:t>Guests at Board Meetings</a:t>
            </a:r>
          </a:p>
        </p:txBody>
      </p:sp>
      <p:sp>
        <p:nvSpPr>
          <p:cNvPr id="29699" name="Content Placeholder 2">
            <a:extLst>
              <a:ext uri="{FF2B5EF4-FFF2-40B4-BE49-F238E27FC236}">
                <a16:creationId xmlns:a16="http://schemas.microsoft.com/office/drawing/2014/main" id="{F74FF8BE-141B-4E75-BABE-54DDACF34A25}"/>
              </a:ext>
            </a:extLst>
          </p:cNvPr>
          <p:cNvSpPr>
            <a:spLocks noGrp="1"/>
          </p:cNvSpPr>
          <p:nvPr>
            <p:ph idx="1"/>
          </p:nvPr>
        </p:nvSpPr>
        <p:spPr/>
        <p:txBody>
          <a:bodyPr/>
          <a:lstStyle/>
          <a:p>
            <a:endParaRPr lang="en-US" altLang="en-US"/>
          </a:p>
        </p:txBody>
      </p:sp>
      <p:pic>
        <p:nvPicPr>
          <p:cNvPr id="4" name="Content Placeholder 3" descr="Guest Attendance Policy.png">
            <a:extLst>
              <a:ext uri="{FF2B5EF4-FFF2-40B4-BE49-F238E27FC236}">
                <a16:creationId xmlns:a16="http://schemas.microsoft.com/office/drawing/2014/main" id="{2A175BA2-E682-46F5-B43B-90C9FA168839}"/>
              </a:ext>
            </a:extLst>
          </p:cNvPr>
          <p:cNvPicPr>
            <a:picLocks noChangeAspect="1"/>
          </p:cNvPicPr>
          <p:nvPr/>
        </p:nvPicPr>
        <p:blipFill>
          <a:blip r:embed="rId2"/>
          <a:stretch>
            <a:fillRect/>
          </a:stretch>
        </p:blipFill>
        <p:spPr bwMode="auto">
          <a:xfrm>
            <a:off x="2438401" y="1066800"/>
            <a:ext cx="7472363" cy="5589588"/>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0A5BB5B-1BD6-4B84-AEA2-9D5D157CFB06}"/>
              </a:ext>
            </a:extLst>
          </p:cNvPr>
          <p:cNvSpPr>
            <a:spLocks noGrp="1"/>
          </p:cNvSpPr>
          <p:nvPr>
            <p:ph type="title"/>
          </p:nvPr>
        </p:nvSpPr>
        <p:spPr>
          <a:xfrm>
            <a:off x="508000" y="153971"/>
            <a:ext cx="11277600" cy="914400"/>
          </a:xfrm>
        </p:spPr>
        <p:txBody>
          <a:bodyPr/>
          <a:lstStyle/>
          <a:p>
            <a:r>
              <a:rPr lang="en-US" altLang="en-US" dirty="0"/>
              <a:t>Executive Sessions - Policy</a:t>
            </a:r>
          </a:p>
        </p:txBody>
      </p:sp>
      <p:sp>
        <p:nvSpPr>
          <p:cNvPr id="30723" name="Content Placeholder 2">
            <a:extLst>
              <a:ext uri="{FF2B5EF4-FFF2-40B4-BE49-F238E27FC236}">
                <a16:creationId xmlns:a16="http://schemas.microsoft.com/office/drawing/2014/main" id="{3AC4CC6E-5CC8-4A9E-9353-E6597A269590}"/>
              </a:ext>
            </a:extLst>
          </p:cNvPr>
          <p:cNvSpPr>
            <a:spLocks noGrp="1"/>
          </p:cNvSpPr>
          <p:nvPr>
            <p:ph idx="1"/>
          </p:nvPr>
        </p:nvSpPr>
        <p:spPr/>
        <p:txBody>
          <a:bodyPr/>
          <a:lstStyle/>
          <a:p>
            <a:endParaRPr lang="en-US" altLang="en-US" dirty="0"/>
          </a:p>
        </p:txBody>
      </p:sp>
      <p:pic>
        <p:nvPicPr>
          <p:cNvPr id="1026" name="Picture 1">
            <a:extLst>
              <a:ext uri="{FF2B5EF4-FFF2-40B4-BE49-F238E27FC236}">
                <a16:creationId xmlns:a16="http://schemas.microsoft.com/office/drawing/2014/main" id="{106AB52D-2B09-4339-B15D-8F2D4CAA9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8991600" cy="518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0666D39-4946-4F1C-8C7D-CADC9ADE90A8}"/>
              </a:ext>
            </a:extLst>
          </p:cNvPr>
          <p:cNvSpPr>
            <a:spLocks noGrp="1"/>
          </p:cNvSpPr>
          <p:nvPr>
            <p:ph type="title"/>
          </p:nvPr>
        </p:nvSpPr>
        <p:spPr/>
        <p:txBody>
          <a:bodyPr/>
          <a:lstStyle/>
          <a:p>
            <a:r>
              <a:rPr lang="en-US" altLang="en-US" dirty="0"/>
              <a:t>Policy – Who is Official Spokesperson? </a:t>
            </a:r>
          </a:p>
        </p:txBody>
      </p:sp>
      <p:sp>
        <p:nvSpPr>
          <p:cNvPr id="31747" name="Content Placeholder 2">
            <a:extLst>
              <a:ext uri="{FF2B5EF4-FFF2-40B4-BE49-F238E27FC236}">
                <a16:creationId xmlns:a16="http://schemas.microsoft.com/office/drawing/2014/main" id="{B27DFB4A-49B1-4E58-A264-4E3CB39090A6}"/>
              </a:ext>
            </a:extLst>
          </p:cNvPr>
          <p:cNvSpPr>
            <a:spLocks noGrp="1"/>
          </p:cNvSpPr>
          <p:nvPr>
            <p:ph idx="1"/>
          </p:nvPr>
        </p:nvSpPr>
        <p:spPr/>
        <p:txBody>
          <a:bodyPr/>
          <a:lstStyle/>
          <a:p>
            <a:pPr>
              <a:buFontTx/>
              <a:buNone/>
            </a:pPr>
            <a:r>
              <a:rPr lang="en-US" altLang="en-US" sz="4400"/>
              <a:t>No one shall purport to be an official spokesperson for the organization except the chief elected officer of the board of directors or a person or persons so designated.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89C770-4F46-4A11-91D6-0236E70747B9}"/>
              </a:ext>
            </a:extLst>
          </p:cNvPr>
          <p:cNvSpPr>
            <a:spLocks noGrp="1"/>
          </p:cNvSpPr>
          <p:nvPr>
            <p:ph type="title"/>
          </p:nvPr>
        </p:nvSpPr>
        <p:spPr/>
        <p:txBody>
          <a:bodyPr/>
          <a:lstStyle/>
          <a:p>
            <a:endParaRPr lang="en-US" altLang="en-US"/>
          </a:p>
        </p:txBody>
      </p:sp>
      <p:sp>
        <p:nvSpPr>
          <p:cNvPr id="32771" name="Content Placeholder 2">
            <a:extLst>
              <a:ext uri="{FF2B5EF4-FFF2-40B4-BE49-F238E27FC236}">
                <a16:creationId xmlns:a16="http://schemas.microsoft.com/office/drawing/2014/main" id="{1CB59BCE-F96F-498F-803F-ED6989749440}"/>
              </a:ext>
            </a:extLst>
          </p:cNvPr>
          <p:cNvSpPr>
            <a:spLocks noGrp="1"/>
          </p:cNvSpPr>
          <p:nvPr>
            <p:ph sz="half" idx="1"/>
          </p:nvPr>
        </p:nvSpPr>
        <p:spPr/>
        <p:txBody>
          <a:bodyPr/>
          <a:lstStyle/>
          <a:p>
            <a:endParaRPr lang="en-US" altLang="en-US"/>
          </a:p>
        </p:txBody>
      </p:sp>
      <p:sp>
        <p:nvSpPr>
          <p:cNvPr id="32772" name="Content Placeholder 3">
            <a:extLst>
              <a:ext uri="{FF2B5EF4-FFF2-40B4-BE49-F238E27FC236}">
                <a16:creationId xmlns:a16="http://schemas.microsoft.com/office/drawing/2014/main" id="{56833A07-40A4-49BD-9672-D58DD1C7B82F}"/>
              </a:ext>
            </a:extLst>
          </p:cNvPr>
          <p:cNvSpPr>
            <a:spLocks noGrp="1"/>
          </p:cNvSpPr>
          <p:nvPr>
            <p:ph sz="half" idx="2"/>
          </p:nvPr>
        </p:nvSpPr>
        <p:spPr/>
        <p:txBody>
          <a:bodyPr/>
          <a:lstStyle/>
          <a:p>
            <a:endParaRPr lang="en-US" altLang="en-US"/>
          </a:p>
        </p:txBody>
      </p:sp>
      <p:pic>
        <p:nvPicPr>
          <p:cNvPr id="32773" name="Picture 2">
            <a:extLst>
              <a:ext uri="{FF2B5EF4-FFF2-40B4-BE49-F238E27FC236}">
                <a16:creationId xmlns:a16="http://schemas.microsoft.com/office/drawing/2014/main" id="{9DC131ED-5060-40BC-81CF-0A5E8C732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152400"/>
            <a:ext cx="5019675" cy="6497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4" name="Comment 4">
            <a:extLst>
              <a:ext uri="{FF2B5EF4-FFF2-40B4-BE49-F238E27FC236}">
                <a16:creationId xmlns:a16="http://schemas.microsoft.com/office/drawing/2014/main" id="{1E30BE3F-2FA7-4A73-A9B1-321F5FC3B1DA}"/>
              </a:ext>
            </a:extLst>
          </p:cNvPr>
          <p:cNvSpPr>
            <a:spLocks noChangeArrowheads="1"/>
          </p:cNvSpPr>
          <p:nvPr/>
        </p:nvSpPr>
        <p:spPr bwMode="auto">
          <a:xfrm>
            <a:off x="1539876" y="15876"/>
            <a:ext cx="746125" cy="3079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DB-45CC-176E-3853-251D052008F9}"/>
              </a:ext>
            </a:extLst>
          </p:cNvPr>
          <p:cNvSpPr>
            <a:spLocks noGrp="1"/>
          </p:cNvSpPr>
          <p:nvPr>
            <p:ph type="title"/>
          </p:nvPr>
        </p:nvSpPr>
        <p:spPr>
          <a:xfrm>
            <a:off x="762000" y="772433"/>
            <a:ext cx="4025296" cy="914400"/>
          </a:xfrm>
        </p:spPr>
        <p:txBody>
          <a:bodyPr/>
          <a:lstStyle/>
          <a:p>
            <a:r>
              <a:rPr lang="en-US" dirty="0"/>
              <a:t>Addressing Confidentiality</a:t>
            </a:r>
          </a:p>
        </p:txBody>
      </p:sp>
      <p:sp>
        <p:nvSpPr>
          <p:cNvPr id="3" name="Content Placeholder 2">
            <a:extLst>
              <a:ext uri="{FF2B5EF4-FFF2-40B4-BE49-F238E27FC236}">
                <a16:creationId xmlns:a16="http://schemas.microsoft.com/office/drawing/2014/main" id="{6553C496-BB8F-0BF8-AF4E-54B6FDD505A7}"/>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797E8D23-87FF-9755-5F48-6F201CF1D5DA}"/>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C8147912-5F4B-7D96-5BAD-79CF5DC9FD20}"/>
              </a:ext>
            </a:extLst>
          </p:cNvPr>
          <p:cNvPicPr>
            <a:picLocks noChangeAspect="1"/>
          </p:cNvPicPr>
          <p:nvPr/>
        </p:nvPicPr>
        <p:blipFill>
          <a:blip r:embed="rId2"/>
          <a:stretch>
            <a:fillRect/>
          </a:stretch>
        </p:blipFill>
        <p:spPr>
          <a:xfrm>
            <a:off x="5181600" y="0"/>
            <a:ext cx="6108096" cy="7091878"/>
          </a:xfrm>
          <a:prstGeom prst="rect">
            <a:avLst/>
          </a:prstGeom>
          <a:ln>
            <a:solidFill>
              <a:schemeClr val="tx1"/>
            </a:solidFill>
          </a:ln>
        </p:spPr>
      </p:pic>
    </p:spTree>
    <p:extLst>
      <p:ext uri="{BB962C8B-B14F-4D97-AF65-F5344CB8AC3E}">
        <p14:creationId xmlns:p14="http://schemas.microsoft.com/office/powerpoint/2010/main" val="132354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A6C3D90-5DAB-4CA6-AEBE-7EF9CBF02826}"/>
              </a:ext>
            </a:extLst>
          </p:cNvPr>
          <p:cNvSpPr>
            <a:spLocks noGrp="1"/>
          </p:cNvSpPr>
          <p:nvPr>
            <p:ph type="title"/>
          </p:nvPr>
        </p:nvSpPr>
        <p:spPr>
          <a:xfrm>
            <a:off x="140616" y="1524000"/>
            <a:ext cx="3733800" cy="914400"/>
          </a:xfrm>
        </p:spPr>
        <p:txBody>
          <a:bodyPr/>
          <a:lstStyle/>
          <a:p>
            <a:r>
              <a:rPr lang="en-US" altLang="en-US" dirty="0"/>
              <a:t>Using Reserves – Spend and Replenish</a:t>
            </a:r>
          </a:p>
        </p:txBody>
      </p:sp>
      <p:pic>
        <p:nvPicPr>
          <p:cNvPr id="3" name="Picture 2">
            <a:extLst>
              <a:ext uri="{FF2B5EF4-FFF2-40B4-BE49-F238E27FC236}">
                <a16:creationId xmlns:a16="http://schemas.microsoft.com/office/drawing/2014/main" id="{18DDCECE-D1EF-4A82-9B0A-4FDC111660DD}"/>
              </a:ext>
            </a:extLst>
          </p:cNvPr>
          <p:cNvPicPr>
            <a:picLocks noChangeAspect="1"/>
          </p:cNvPicPr>
          <p:nvPr/>
        </p:nvPicPr>
        <p:blipFill>
          <a:blip r:embed="rId2"/>
          <a:stretch>
            <a:fillRect/>
          </a:stretch>
        </p:blipFill>
        <p:spPr>
          <a:xfrm>
            <a:off x="4724399" y="-1066800"/>
            <a:ext cx="6558693" cy="86106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54559A-B12A-4A59-8E85-C2658B885D1E}"/>
              </a:ext>
            </a:extLst>
          </p:cNvPr>
          <p:cNvSpPr>
            <a:spLocks noGrp="1"/>
          </p:cNvSpPr>
          <p:nvPr>
            <p:ph type="title"/>
          </p:nvPr>
        </p:nvSpPr>
        <p:spPr>
          <a:xfrm>
            <a:off x="-2362200" y="122237"/>
            <a:ext cx="8458200" cy="914400"/>
          </a:xfrm>
        </p:spPr>
        <p:txBody>
          <a:bodyPr/>
          <a:lstStyle/>
          <a:p>
            <a:r>
              <a:rPr lang="en-US" altLang="en-US" dirty="0"/>
              <a:t>Social Media</a:t>
            </a:r>
          </a:p>
        </p:txBody>
      </p:sp>
      <p:pic>
        <p:nvPicPr>
          <p:cNvPr id="3" name="Picture 2">
            <a:extLst>
              <a:ext uri="{FF2B5EF4-FFF2-40B4-BE49-F238E27FC236}">
                <a16:creationId xmlns:a16="http://schemas.microsoft.com/office/drawing/2014/main" id="{24011D8B-84C0-4B92-900C-9721CCC9BE5B}"/>
              </a:ext>
            </a:extLst>
          </p:cNvPr>
          <p:cNvPicPr>
            <a:picLocks noChangeAspect="1"/>
          </p:cNvPicPr>
          <p:nvPr/>
        </p:nvPicPr>
        <p:blipFill>
          <a:blip r:embed="rId2"/>
          <a:stretch>
            <a:fillRect/>
          </a:stretch>
        </p:blipFill>
        <p:spPr>
          <a:xfrm>
            <a:off x="3657600" y="-76200"/>
            <a:ext cx="7013882" cy="67056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5D097B2-3020-4D80-9DF7-AC80098538F5}"/>
              </a:ext>
            </a:extLst>
          </p:cNvPr>
          <p:cNvSpPr>
            <a:spLocks noGrp="1"/>
          </p:cNvSpPr>
          <p:nvPr>
            <p:ph type="title"/>
          </p:nvPr>
        </p:nvSpPr>
        <p:spPr/>
        <p:txBody>
          <a:bodyPr/>
          <a:lstStyle/>
          <a:p>
            <a:r>
              <a:rPr lang="en-US" altLang="en-US"/>
              <a:t>Antitrust Avoidance</a:t>
            </a:r>
          </a:p>
        </p:txBody>
      </p:sp>
      <p:sp>
        <p:nvSpPr>
          <p:cNvPr id="35843" name="Content Placeholder 1">
            <a:extLst>
              <a:ext uri="{FF2B5EF4-FFF2-40B4-BE49-F238E27FC236}">
                <a16:creationId xmlns:a16="http://schemas.microsoft.com/office/drawing/2014/main" id="{D71E75AF-BB6F-44A2-8D8A-2F7B9836C10B}"/>
              </a:ext>
            </a:extLst>
          </p:cNvPr>
          <p:cNvSpPr>
            <a:spLocks noGrp="1"/>
          </p:cNvSpPr>
          <p:nvPr>
            <p:ph idx="1"/>
          </p:nvPr>
        </p:nvSpPr>
        <p:spPr/>
        <p:txBody>
          <a:bodyPr/>
          <a:lstStyle/>
          <a:p>
            <a:pPr marL="0" indent="0">
              <a:buNone/>
            </a:pPr>
            <a:r>
              <a:rPr lang="en-US" altLang="en-US" sz="2800"/>
              <a:t>“We’ve got a supplier that won’t renew their membership….. we should tell the members to boycott them.”</a:t>
            </a:r>
          </a:p>
          <a:p>
            <a:pPr marL="0" indent="0">
              <a:buNone/>
            </a:pPr>
            <a:endParaRPr lang="en-US" altLang="en-US" sz="2800"/>
          </a:p>
          <a:p>
            <a:pPr marL="0" indent="0">
              <a:buNone/>
            </a:pPr>
            <a:r>
              <a:rPr lang="en-US" altLang="en-US" sz="2800"/>
              <a:t>“We don’t want that company in the expo – they have a bad reputation.”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E4B90FA-A4F5-47AB-AEE2-EFD1B6CB926C}"/>
              </a:ext>
            </a:extLst>
          </p:cNvPr>
          <p:cNvSpPr>
            <a:spLocks noGrp="1"/>
          </p:cNvSpPr>
          <p:nvPr>
            <p:ph type="title"/>
          </p:nvPr>
        </p:nvSpPr>
        <p:spPr/>
        <p:txBody>
          <a:bodyPr/>
          <a:lstStyle/>
          <a:p>
            <a:endParaRPr lang="en-US" altLang="en-US"/>
          </a:p>
        </p:txBody>
      </p:sp>
      <p:pic>
        <p:nvPicPr>
          <p:cNvPr id="36867" name="Picture 2" descr="http://www.pillsburylaw.com/siteFiles/Publications/316B8C28226CCAD15501A8A2BF7B4569.pdf - Windows Internet Explorer">
            <a:extLst>
              <a:ext uri="{FF2B5EF4-FFF2-40B4-BE49-F238E27FC236}">
                <a16:creationId xmlns:a16="http://schemas.microsoft.com/office/drawing/2014/main" id="{FC68E940-3992-4D8D-B99A-4DE60C02B88F}"/>
              </a:ext>
            </a:extLst>
          </p:cNvPr>
          <p:cNvPicPr>
            <a:picLocks noChangeAspect="1"/>
          </p:cNvPicPr>
          <p:nvPr/>
        </p:nvPicPr>
        <p:blipFill>
          <a:blip r:embed="rId2">
            <a:extLst>
              <a:ext uri="{28A0092B-C50C-407E-A947-70E740481C1C}">
                <a14:useLocalDpi xmlns:a14="http://schemas.microsoft.com/office/drawing/2010/main" val="0"/>
              </a:ext>
            </a:extLst>
          </a:blip>
          <a:srcRect t="26511"/>
          <a:stretch>
            <a:fillRect/>
          </a:stretch>
        </p:blipFill>
        <p:spPr bwMode="auto">
          <a:xfrm>
            <a:off x="1524000" y="2239963"/>
            <a:ext cx="91440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http://www.pillsburylaw.com/siteFiles/Publications/316B8C28226CCAD15501A8A2BF7B4569.pdf - Windows Internet Explorer">
            <a:extLst>
              <a:ext uri="{FF2B5EF4-FFF2-40B4-BE49-F238E27FC236}">
                <a16:creationId xmlns:a16="http://schemas.microsoft.com/office/drawing/2014/main" id="{F5F34D04-2391-4825-BC35-E366AD892D98}"/>
              </a:ext>
            </a:extLst>
          </p:cNvPr>
          <p:cNvPicPr>
            <a:picLocks noChangeAspect="1"/>
          </p:cNvPicPr>
          <p:nvPr/>
        </p:nvPicPr>
        <p:blipFill>
          <a:blip r:embed="rId3">
            <a:extLst>
              <a:ext uri="{28A0092B-C50C-407E-A947-70E740481C1C}">
                <a14:useLocalDpi xmlns:a14="http://schemas.microsoft.com/office/drawing/2010/main" val="0"/>
              </a:ext>
            </a:extLst>
          </a:blip>
          <a:srcRect t="26511"/>
          <a:stretch>
            <a:fillRect/>
          </a:stretch>
        </p:blipFill>
        <p:spPr bwMode="auto">
          <a:xfrm>
            <a:off x="1524000" y="228601"/>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23594D-CDA4-4F90-B2B2-64D54447E215}"/>
              </a:ext>
            </a:extLst>
          </p:cNvPr>
          <p:cNvSpPr>
            <a:spLocks noGrp="1" noChangeArrowheads="1"/>
          </p:cNvSpPr>
          <p:nvPr>
            <p:ph type="title"/>
          </p:nvPr>
        </p:nvSpPr>
        <p:spPr/>
        <p:txBody>
          <a:bodyPr/>
          <a:lstStyle/>
          <a:p>
            <a:endParaRPr lang="en-US" altLang="en-US"/>
          </a:p>
        </p:txBody>
      </p:sp>
      <p:sp>
        <p:nvSpPr>
          <p:cNvPr id="37891" name="Rectangle 3">
            <a:extLst>
              <a:ext uri="{FF2B5EF4-FFF2-40B4-BE49-F238E27FC236}">
                <a16:creationId xmlns:a16="http://schemas.microsoft.com/office/drawing/2014/main" id="{323C0E1B-AE91-4A99-A65C-CDCD236708C3}"/>
              </a:ext>
            </a:extLst>
          </p:cNvPr>
          <p:cNvSpPr>
            <a:spLocks noGrp="1" noChangeArrowheads="1"/>
          </p:cNvSpPr>
          <p:nvPr>
            <p:ph type="body" idx="4294967295"/>
          </p:nvPr>
        </p:nvSpPr>
        <p:spPr/>
        <p:txBody>
          <a:bodyPr/>
          <a:lstStyle/>
          <a:p>
            <a:pPr>
              <a:buFontTx/>
              <a:buNone/>
            </a:pPr>
            <a:endParaRPr lang="en-US" altLang="en-US"/>
          </a:p>
        </p:txBody>
      </p:sp>
      <p:pic>
        <p:nvPicPr>
          <p:cNvPr id="37892" name="Picture 4">
            <a:extLst>
              <a:ext uri="{FF2B5EF4-FFF2-40B4-BE49-F238E27FC236}">
                <a16:creationId xmlns:a16="http://schemas.microsoft.com/office/drawing/2014/main" id="{5EEB892E-FA98-4CD3-B69C-3931A63BF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34C5-4BB0-4197-98C5-946ABCE9924B}"/>
              </a:ext>
            </a:extLst>
          </p:cNvPr>
          <p:cNvSpPr>
            <a:spLocks noGrp="1"/>
          </p:cNvSpPr>
          <p:nvPr>
            <p:ph type="title"/>
          </p:nvPr>
        </p:nvSpPr>
        <p:spPr>
          <a:xfrm>
            <a:off x="508000" y="-96838"/>
            <a:ext cx="11277600" cy="914400"/>
          </a:xfrm>
        </p:spPr>
        <p:txBody>
          <a:bodyPr/>
          <a:lstStyle/>
          <a:p>
            <a:r>
              <a:rPr lang="en-US" dirty="0"/>
              <a:t>Unauthorized Committee Work</a:t>
            </a:r>
          </a:p>
        </p:txBody>
      </p:sp>
      <p:sp>
        <p:nvSpPr>
          <p:cNvPr id="3" name="Content Placeholder 2">
            <a:extLst>
              <a:ext uri="{FF2B5EF4-FFF2-40B4-BE49-F238E27FC236}">
                <a16:creationId xmlns:a16="http://schemas.microsoft.com/office/drawing/2014/main" id="{F8A65635-58CA-4D7A-9793-5ABBCD754A36}"/>
              </a:ext>
            </a:extLst>
          </p:cNvPr>
          <p:cNvSpPr>
            <a:spLocks noGrp="1"/>
          </p:cNvSpPr>
          <p:nvPr>
            <p:ph idx="1"/>
          </p:nvPr>
        </p:nvSpPr>
        <p:spPr>
          <a:xfrm>
            <a:off x="7049972" y="2133600"/>
            <a:ext cx="4548188" cy="4267200"/>
          </a:xfrm>
          <a:blipFill>
            <a:blip r:embed="rId2"/>
            <a:tile tx="0" ty="0" sx="100000" sy="100000" flip="none" algn="tl"/>
          </a:blipFill>
          <a:ln>
            <a:solidFill>
              <a:schemeClr val="tx1"/>
            </a:solidFill>
          </a:ln>
        </p:spPr>
        <p:txBody>
          <a:bodyPr/>
          <a:lstStyle/>
          <a:p>
            <a:r>
              <a:rPr lang="en-US" sz="2000" dirty="0"/>
              <a:t>Unauthorized committee promotion to local media.</a:t>
            </a:r>
          </a:p>
          <a:p>
            <a:r>
              <a:rPr lang="en-US" sz="2000" dirty="0"/>
              <a:t>“We are raising money for disaster relief.”</a:t>
            </a:r>
          </a:p>
          <a:p>
            <a:r>
              <a:rPr lang="en-US" sz="2000" dirty="0"/>
              <a:t>Send funds to my office payable to “Disaster Recovery Special Fund.”</a:t>
            </a:r>
          </a:p>
          <a:p>
            <a:r>
              <a:rPr lang="en-US" sz="2000" i="1" dirty="0"/>
              <a:t>We reserve the right to refuse funds. </a:t>
            </a:r>
          </a:p>
          <a:p>
            <a:r>
              <a:rPr lang="en-US" sz="2000" dirty="0"/>
              <a:t>Misuse of assoc. LOGO and executive’s name/title.</a:t>
            </a:r>
          </a:p>
          <a:p>
            <a:r>
              <a:rPr lang="en-US" sz="2000" dirty="0"/>
              <a:t>Liability concerns? Authority? </a:t>
            </a:r>
          </a:p>
        </p:txBody>
      </p:sp>
      <p:pic>
        <p:nvPicPr>
          <p:cNvPr id="4" name="Picture 2">
            <a:extLst>
              <a:ext uri="{FF2B5EF4-FFF2-40B4-BE49-F238E27FC236}">
                <a16:creationId xmlns:a16="http://schemas.microsoft.com/office/drawing/2014/main" id="{29D4B925-AD6A-49D8-A69F-D1744B0D1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7539">
            <a:off x="738881" y="883052"/>
            <a:ext cx="5990643" cy="44957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4082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222807E-1546-4828-93C3-17F6BF33CA85}"/>
              </a:ext>
            </a:extLst>
          </p:cNvPr>
          <p:cNvSpPr>
            <a:spLocks noGrp="1"/>
          </p:cNvSpPr>
          <p:nvPr>
            <p:ph type="title"/>
          </p:nvPr>
        </p:nvSpPr>
        <p:spPr/>
        <p:txBody>
          <a:bodyPr/>
          <a:lstStyle/>
          <a:p>
            <a:r>
              <a:rPr lang="en-US" altLang="en-US" dirty="0"/>
              <a:t>Committee Authority Policy</a:t>
            </a:r>
          </a:p>
        </p:txBody>
      </p:sp>
      <p:sp>
        <p:nvSpPr>
          <p:cNvPr id="40963" name="Content Placeholder 2">
            <a:extLst>
              <a:ext uri="{FF2B5EF4-FFF2-40B4-BE49-F238E27FC236}">
                <a16:creationId xmlns:a16="http://schemas.microsoft.com/office/drawing/2014/main" id="{0B79E3E0-CE7D-425D-9F85-87E6DD15B900}"/>
              </a:ext>
            </a:extLst>
          </p:cNvPr>
          <p:cNvSpPr>
            <a:spLocks noGrp="1"/>
          </p:cNvSpPr>
          <p:nvPr>
            <p:ph idx="1"/>
          </p:nvPr>
        </p:nvSpPr>
        <p:spPr/>
        <p:txBody>
          <a:bodyPr/>
          <a:lstStyle/>
          <a:p>
            <a:pPr marL="0" indent="0">
              <a:buNone/>
            </a:pPr>
            <a:r>
              <a:rPr lang="en-US" altLang="en-US"/>
              <a:t>“Our committee made a motion to create bylaws and open a checking account; we think that’s smart for our activities.”</a:t>
            </a:r>
          </a:p>
          <a:p>
            <a:pPr marL="0" indent="0">
              <a:buNone/>
            </a:pPr>
            <a:endParaRPr lang="en-US" altLang="en-US"/>
          </a:p>
          <a:p>
            <a:pPr marL="0" indent="0">
              <a:buNone/>
            </a:pPr>
            <a:r>
              <a:rPr lang="en-US" altLang="en-US" sz="3200" b="1"/>
              <a:t>Policy</a:t>
            </a:r>
            <a:r>
              <a:rPr lang="en-US" altLang="en-US" sz="3200"/>
              <a:t>:  Committees work under the direction of the board.  They do not have authority to speak for or contract on behalf of the organization.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1" y="-46038"/>
            <a:ext cx="11277600" cy="914400"/>
          </a:xfrm>
        </p:spPr>
        <p:txBody>
          <a:bodyPr/>
          <a:lstStyle/>
          <a:p>
            <a:r>
              <a:rPr lang="en-US" dirty="0"/>
              <a:t>Record Requests - Policy</a:t>
            </a:r>
          </a:p>
        </p:txBody>
      </p:sp>
      <p:sp>
        <p:nvSpPr>
          <p:cNvPr id="3" name="Content Placeholder 2"/>
          <p:cNvSpPr>
            <a:spLocks noGrp="1"/>
          </p:cNvSpPr>
          <p:nvPr>
            <p:ph idx="1"/>
          </p:nvPr>
        </p:nvSpPr>
        <p:spPr>
          <a:xfrm>
            <a:off x="228600" y="774083"/>
            <a:ext cx="11176000" cy="5105400"/>
          </a:xfrm>
        </p:spPr>
        <p:txBody>
          <a:bodyPr/>
          <a:lstStyle/>
          <a:p>
            <a:pPr marL="0" indent="0">
              <a:buNone/>
            </a:pPr>
            <a:r>
              <a:rPr lang="en-US" sz="3200" b="1" dirty="0"/>
              <a:t>Scenario</a:t>
            </a:r>
            <a:r>
              <a:rPr lang="en-US" sz="3200" dirty="0"/>
              <a:t>:  A member in good standing who is not on the board requested a copy of the organization’s financial position and proposed budget. </a:t>
            </a:r>
          </a:p>
          <a:p>
            <a:pPr marL="0" indent="0">
              <a:buNone/>
            </a:pPr>
            <a:endParaRPr lang="en-US" sz="3200" dirty="0"/>
          </a:p>
          <a:p>
            <a:pPr marL="0" indent="0">
              <a:buNone/>
            </a:pPr>
            <a:r>
              <a:rPr lang="en-US" sz="2000" b="1" dirty="0"/>
              <a:t>WHAT’S YOUR  POLICY ON SHARING MINUTES, FINANCIALS, MEMBER LISTS, ETC? </a:t>
            </a:r>
          </a:p>
          <a:p>
            <a:pPr marL="0" indent="0">
              <a:buNone/>
            </a:pPr>
            <a:endParaRPr lang="en-US" sz="2400" dirty="0"/>
          </a:p>
          <a:p>
            <a:pPr marL="0" indent="0">
              <a:buNone/>
            </a:pPr>
            <a:r>
              <a:rPr lang="en-US" sz="2400" dirty="0"/>
              <a:t>The organization complies with all state and federal public record laws.   Members in good standing may have access to documents so long as they maintain the same protocols of the board regarding confidentiality.  Please make request in writing, with time to process.  A member of the staff or an officer will provide access and explain. </a:t>
            </a:r>
          </a:p>
          <a:p>
            <a:pPr marL="0" indent="0">
              <a:buNone/>
            </a:pPr>
            <a:endParaRPr lang="en-US" sz="3200" dirty="0"/>
          </a:p>
        </p:txBody>
      </p:sp>
    </p:spTree>
    <p:extLst>
      <p:ext uri="{BB962C8B-B14F-4D97-AF65-F5344CB8AC3E}">
        <p14:creationId xmlns:p14="http://schemas.microsoft.com/office/powerpoint/2010/main" val="1170511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A909815-8914-45B3-A16A-6A3D0945F4D0}"/>
              </a:ext>
            </a:extLst>
          </p:cNvPr>
          <p:cNvSpPr>
            <a:spLocks noGrp="1" noChangeArrowheads="1"/>
          </p:cNvSpPr>
          <p:nvPr>
            <p:ph type="title"/>
          </p:nvPr>
        </p:nvSpPr>
        <p:spPr/>
        <p:txBody>
          <a:bodyPr/>
          <a:lstStyle/>
          <a:p>
            <a:endParaRPr lang="en-US" altLang="en-US"/>
          </a:p>
        </p:txBody>
      </p:sp>
      <p:sp>
        <p:nvSpPr>
          <p:cNvPr id="45059" name="Rectangle 3">
            <a:extLst>
              <a:ext uri="{FF2B5EF4-FFF2-40B4-BE49-F238E27FC236}">
                <a16:creationId xmlns:a16="http://schemas.microsoft.com/office/drawing/2014/main" id="{31A9833D-19F7-4D3F-9D4F-E5AB776A1A75}"/>
              </a:ext>
            </a:extLst>
          </p:cNvPr>
          <p:cNvSpPr>
            <a:spLocks noGrp="1" noChangeArrowheads="1"/>
          </p:cNvSpPr>
          <p:nvPr>
            <p:ph type="body" idx="1"/>
          </p:nvPr>
        </p:nvSpPr>
        <p:spPr/>
        <p:txBody>
          <a:bodyPr/>
          <a:lstStyle/>
          <a:p>
            <a:endParaRPr lang="en-US" altLang="en-US"/>
          </a:p>
        </p:txBody>
      </p:sp>
      <p:pic>
        <p:nvPicPr>
          <p:cNvPr id="45060" name="Picture 4" descr="MCBS00870_0000[1]">
            <a:extLst>
              <a:ext uri="{FF2B5EF4-FFF2-40B4-BE49-F238E27FC236}">
                <a16:creationId xmlns:a16="http://schemas.microsoft.com/office/drawing/2014/main" id="{21C95F6D-0233-411C-AB92-587DFBBA4C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41DF2670-23F0-476C-A9D7-7EE4CD866A63}"/>
              </a:ext>
            </a:extLst>
          </p:cNvPr>
          <p:cNvSpPr txBox="1">
            <a:spLocks noChangeArrowheads="1"/>
          </p:cNvSpPr>
          <p:nvPr/>
        </p:nvSpPr>
        <p:spPr bwMode="auto">
          <a:xfrm rot="-413096">
            <a:off x="4551364" y="2248269"/>
            <a:ext cx="3748087" cy="178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40000"/>
              </a:lnSpc>
              <a:spcBef>
                <a:spcPct val="50000"/>
              </a:spcBef>
              <a:buFontTx/>
              <a:buNone/>
            </a:pPr>
            <a:endParaRPr lang="en-US" altLang="en-US" sz="6000" b="1">
              <a:solidFill>
                <a:srgbClr val="000000"/>
              </a:solidFill>
              <a:latin typeface="Bradley Hand ITC" panose="03070402050302030203" pitchFamily="66" charset="0"/>
              <a:cs typeface="Arial" panose="020B0604020202020204" pitchFamily="34" charset="0"/>
            </a:endParaRPr>
          </a:p>
          <a:p>
            <a:pPr algn="ctr" eaLnBrk="1" hangingPunct="1">
              <a:lnSpc>
                <a:spcPct val="4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Policy </a:t>
            </a:r>
          </a:p>
          <a:p>
            <a:pPr algn="ctr" eaLnBrk="1" hangingPunct="1">
              <a:lnSpc>
                <a:spcPct val="4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Fundmentals</a:t>
            </a:r>
            <a:endParaRPr lang="en-US" altLang="en-US" sz="7200" b="1">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5701D26-D6AF-4559-8B5F-9C215823FB0C}"/>
              </a:ext>
            </a:extLst>
          </p:cNvPr>
          <p:cNvSpPr>
            <a:spLocks noGrp="1" noChangeArrowheads="1"/>
          </p:cNvSpPr>
          <p:nvPr>
            <p:ph type="title"/>
          </p:nvPr>
        </p:nvSpPr>
        <p:spPr>
          <a:xfrm>
            <a:off x="2133600" y="0"/>
            <a:ext cx="7772400" cy="990600"/>
          </a:xfrm>
        </p:spPr>
        <p:txBody>
          <a:bodyPr/>
          <a:lstStyle/>
          <a:p>
            <a:r>
              <a:rPr lang="en-US" altLang="en-US" sz="5400"/>
              <a:t>Uses of Policy</a:t>
            </a:r>
          </a:p>
        </p:txBody>
      </p:sp>
      <p:sp>
        <p:nvSpPr>
          <p:cNvPr id="47107" name="Rectangle 3">
            <a:extLst>
              <a:ext uri="{FF2B5EF4-FFF2-40B4-BE49-F238E27FC236}">
                <a16:creationId xmlns:a16="http://schemas.microsoft.com/office/drawing/2014/main" id="{FD1E06D2-98D9-487A-B8AB-E4C9BB09E5DC}"/>
              </a:ext>
            </a:extLst>
          </p:cNvPr>
          <p:cNvSpPr>
            <a:spLocks noGrp="1" noChangeArrowheads="1"/>
          </p:cNvSpPr>
          <p:nvPr>
            <p:ph type="body" idx="1"/>
          </p:nvPr>
        </p:nvSpPr>
        <p:spPr>
          <a:xfrm>
            <a:off x="1828800" y="1524000"/>
            <a:ext cx="8001000" cy="5334000"/>
          </a:xfrm>
        </p:spPr>
        <p:txBody>
          <a:bodyPr/>
          <a:lstStyle/>
          <a:p>
            <a:pPr>
              <a:lnSpc>
                <a:spcPct val="150000"/>
              </a:lnSpc>
              <a:buFontTx/>
              <a:buNone/>
            </a:pPr>
            <a:r>
              <a:rPr lang="en-US" altLang="en-US" sz="3600" b="1"/>
              <a:t>1. Authority</a:t>
            </a:r>
            <a:r>
              <a:rPr lang="en-US" altLang="en-US" sz="3600"/>
              <a:t> - </a:t>
            </a:r>
            <a:r>
              <a:rPr lang="en-US" altLang="en-US" sz="3600" u="sng"/>
              <a:t>Empowerment</a:t>
            </a:r>
            <a:r>
              <a:rPr lang="en-US" altLang="en-US" sz="3600"/>
              <a:t> and </a:t>
            </a:r>
            <a:r>
              <a:rPr lang="en-US" altLang="en-US" sz="3600" u="sng"/>
              <a:t>limitations</a:t>
            </a:r>
            <a:r>
              <a:rPr lang="en-US" altLang="en-US" sz="3600"/>
              <a:t> for board and staff.</a:t>
            </a:r>
          </a:p>
          <a:p>
            <a:pPr>
              <a:lnSpc>
                <a:spcPct val="150000"/>
              </a:lnSpc>
              <a:buFontTx/>
              <a:buNone/>
            </a:pPr>
            <a:r>
              <a:rPr lang="en-US" altLang="en-US" sz="3600" b="1"/>
              <a:t>2. Continuity</a:t>
            </a:r>
            <a:r>
              <a:rPr lang="en-US" altLang="en-US" sz="3600"/>
              <a:t> of operations </a:t>
            </a:r>
            <a:r>
              <a:rPr lang="en-US" altLang="en-US" sz="3600" i="1"/>
              <a:t>(transitions.)</a:t>
            </a:r>
            <a:endParaRPr lang="en-US" altLang="en-US" sz="3600"/>
          </a:p>
          <a:p>
            <a:pPr>
              <a:lnSpc>
                <a:spcPct val="120000"/>
              </a:lnSpc>
              <a:buFontTx/>
              <a:buNone/>
            </a:pPr>
            <a:r>
              <a:rPr lang="en-US" altLang="en-US" sz="3600" b="1"/>
              <a:t>3. Clarity</a:t>
            </a:r>
            <a:r>
              <a:rPr lang="en-US" altLang="en-US" sz="3600"/>
              <a:t> for volunteer leaders.  </a:t>
            </a:r>
            <a:r>
              <a:rPr lang="en-US" altLang="en-US" sz="3600" i="1"/>
              <a:t>(What and how do I govern?)*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FDBF5A0-F6D9-4F4D-9BF6-26B2C332EC7B}"/>
              </a:ext>
            </a:extLst>
          </p:cNvPr>
          <p:cNvSpPr>
            <a:spLocks noGrp="1" noChangeArrowheads="1"/>
          </p:cNvSpPr>
          <p:nvPr>
            <p:ph type="title"/>
          </p:nvPr>
        </p:nvSpPr>
        <p:spPr>
          <a:xfrm>
            <a:off x="2209800" y="0"/>
            <a:ext cx="7772400" cy="1143000"/>
          </a:xfrm>
        </p:spPr>
        <p:txBody>
          <a:bodyPr/>
          <a:lstStyle/>
          <a:p>
            <a:r>
              <a:rPr lang="en-US" altLang="en-US" sz="5400"/>
              <a:t>Uses of Policy</a:t>
            </a:r>
          </a:p>
        </p:txBody>
      </p:sp>
      <p:sp>
        <p:nvSpPr>
          <p:cNvPr id="49155" name="Rectangle 3">
            <a:extLst>
              <a:ext uri="{FF2B5EF4-FFF2-40B4-BE49-F238E27FC236}">
                <a16:creationId xmlns:a16="http://schemas.microsoft.com/office/drawing/2014/main" id="{30F7613E-D7AA-464C-9C7B-7275CEFD2C23}"/>
              </a:ext>
            </a:extLst>
          </p:cNvPr>
          <p:cNvSpPr>
            <a:spLocks noGrp="1" noChangeArrowheads="1"/>
          </p:cNvSpPr>
          <p:nvPr>
            <p:ph type="body" idx="1"/>
          </p:nvPr>
        </p:nvSpPr>
        <p:spPr>
          <a:xfrm>
            <a:off x="1828800" y="1524000"/>
            <a:ext cx="8839200" cy="5334000"/>
          </a:xfrm>
        </p:spPr>
        <p:txBody>
          <a:bodyPr/>
          <a:lstStyle/>
          <a:p>
            <a:pPr>
              <a:lnSpc>
                <a:spcPct val="150000"/>
              </a:lnSpc>
              <a:buFontTx/>
              <a:buNone/>
            </a:pPr>
            <a:r>
              <a:rPr lang="en-US" altLang="en-US" sz="3600" b="1"/>
              <a:t>4. Good Guy/Bad Guy</a:t>
            </a:r>
            <a:r>
              <a:rPr lang="en-US" altLang="en-US" sz="3600"/>
              <a:t> -</a:t>
            </a:r>
            <a:r>
              <a:rPr lang="en-US" altLang="en-US" sz="3600" i="1"/>
              <a:t>blame it on the policy.</a:t>
            </a:r>
            <a:endParaRPr lang="en-US" altLang="en-US" sz="3600"/>
          </a:p>
          <a:p>
            <a:pPr>
              <a:lnSpc>
                <a:spcPct val="150000"/>
              </a:lnSpc>
              <a:buFontTx/>
              <a:buNone/>
            </a:pPr>
            <a:r>
              <a:rPr lang="en-US" altLang="en-US" sz="3600" b="1"/>
              <a:t>5. Risk Management.</a:t>
            </a:r>
          </a:p>
          <a:p>
            <a:pPr>
              <a:lnSpc>
                <a:spcPct val="150000"/>
              </a:lnSpc>
              <a:buFontTx/>
              <a:buNone/>
            </a:pPr>
            <a:r>
              <a:rPr lang="en-US" altLang="en-US" sz="3600" b="1"/>
              <a:t>6. Staff Guide </a:t>
            </a:r>
            <a:r>
              <a:rPr lang="en-US" altLang="en-US" sz="3600"/>
              <a:t>and understanding; </a:t>
            </a:r>
            <a:r>
              <a:rPr lang="en-US" altLang="en-US" sz="3600" u="sng"/>
              <a:t>history</a:t>
            </a:r>
            <a:r>
              <a:rPr lang="en-US" altLang="en-US" sz="3600"/>
              <a:t>.</a:t>
            </a:r>
          </a:p>
          <a:p>
            <a:pPr>
              <a:lnSpc>
                <a:spcPct val="150000"/>
              </a:lnSpc>
              <a:buFontTx/>
              <a:buNone/>
            </a:pPr>
            <a:r>
              <a:rPr lang="en-US" altLang="en-US" sz="3600"/>
              <a:t>7.  </a:t>
            </a:r>
            <a:r>
              <a:rPr lang="en-US" altLang="en-US" sz="3600" b="1"/>
              <a:t>Defense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F66D12D-EF3E-477E-B422-74D6A2CAF1D4}"/>
              </a:ext>
            </a:extLst>
          </p:cNvPr>
          <p:cNvGraphicFramePr/>
          <p:nvPr/>
        </p:nvGraphicFramePr>
        <p:xfrm>
          <a:off x="1905000" y="1397000"/>
          <a:ext cx="84582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07A4EBB-41E7-4986-83D7-61A5C23A345A}"/>
              </a:ext>
            </a:extLst>
          </p:cNvPr>
          <p:cNvSpPr>
            <a:spLocks noGrp="1"/>
          </p:cNvSpPr>
          <p:nvPr>
            <p:ph type="title"/>
          </p:nvPr>
        </p:nvSpPr>
        <p:spPr>
          <a:xfrm>
            <a:off x="1981200" y="381000"/>
            <a:ext cx="8229600" cy="609600"/>
          </a:xfrm>
        </p:spPr>
        <p:txBody>
          <a:bodyPr>
            <a:normAutofit fontScale="90000"/>
          </a:bodyPr>
          <a:lstStyle/>
          <a:p>
            <a:pPr>
              <a:defRPr/>
            </a:pPr>
            <a:r>
              <a:rPr lang="en-US" i="1" dirty="0"/>
              <a:t>Policies</a:t>
            </a:r>
            <a:r>
              <a:rPr lang="en-US" dirty="0"/>
              <a:t> Often Result in </a:t>
            </a:r>
            <a:r>
              <a:rPr lang="en-US" i="1" dirty="0"/>
              <a:t>Procedures</a:t>
            </a:r>
            <a:br>
              <a:rPr lang="en-US" dirty="0"/>
            </a:br>
            <a:br>
              <a:rPr lang="en-US" sz="1000" dirty="0"/>
            </a:br>
            <a:r>
              <a:rPr lang="en-US" sz="3100" dirty="0"/>
              <a:t>Board - Governance	         	Staff - Management</a:t>
            </a:r>
            <a:endParaRPr lang="en-US" dirty="0"/>
          </a:p>
        </p:txBody>
      </p:sp>
      <p:sp>
        <p:nvSpPr>
          <p:cNvPr id="51204" name="Comment 5">
            <a:extLst>
              <a:ext uri="{FF2B5EF4-FFF2-40B4-BE49-F238E27FC236}">
                <a16:creationId xmlns:a16="http://schemas.microsoft.com/office/drawing/2014/main" id="{0FE00690-0445-44DB-808D-820CA5E9A253}"/>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BCF4518-BAB0-4AC0-ADFC-3F458A3936C0}"/>
              </a:ext>
            </a:extLst>
          </p:cNvPr>
          <p:cNvSpPr>
            <a:spLocks noGrp="1" noChangeArrowheads="1"/>
          </p:cNvSpPr>
          <p:nvPr>
            <p:ph type="title"/>
          </p:nvPr>
        </p:nvSpPr>
        <p:spPr>
          <a:xfrm>
            <a:off x="1912938" y="173038"/>
            <a:ext cx="8458200" cy="588962"/>
          </a:xfrm>
        </p:spPr>
        <p:txBody>
          <a:bodyPr/>
          <a:lstStyle/>
          <a:p>
            <a:r>
              <a:rPr lang="en-US" altLang="en-US"/>
              <a:t>Drafting a Policy</a:t>
            </a:r>
            <a:endParaRPr lang="en-US" altLang="en-US" i="1"/>
          </a:p>
        </p:txBody>
      </p:sp>
      <p:sp>
        <p:nvSpPr>
          <p:cNvPr id="52227" name="Rectangle 3">
            <a:extLst>
              <a:ext uri="{FF2B5EF4-FFF2-40B4-BE49-F238E27FC236}">
                <a16:creationId xmlns:a16="http://schemas.microsoft.com/office/drawing/2014/main" id="{BDE46847-1B10-454E-BBB1-9233A3D2731D}"/>
              </a:ext>
            </a:extLst>
          </p:cNvPr>
          <p:cNvSpPr>
            <a:spLocks noGrp="1" noChangeArrowheads="1"/>
          </p:cNvSpPr>
          <p:nvPr>
            <p:ph type="body" idx="1"/>
          </p:nvPr>
        </p:nvSpPr>
        <p:spPr>
          <a:xfrm>
            <a:off x="1981200" y="838200"/>
            <a:ext cx="8305800" cy="5562600"/>
          </a:xfrm>
        </p:spPr>
        <p:txBody>
          <a:bodyPr/>
          <a:lstStyle/>
          <a:p>
            <a:pPr marL="742950" indent="-742950">
              <a:buFont typeface="Times New Roman" panose="02020603050405020304" pitchFamily="18" charset="0"/>
              <a:buAutoNum type="arabicPeriod"/>
            </a:pPr>
            <a:r>
              <a:rPr lang="en-US" altLang="en-US" sz="3200" dirty="0"/>
              <a:t>Identify the Issue.</a:t>
            </a:r>
          </a:p>
          <a:p>
            <a:pPr marL="742950" indent="-742950">
              <a:buFont typeface="Times New Roman" panose="02020603050405020304" pitchFamily="18" charset="0"/>
              <a:buAutoNum type="arabicPeriod"/>
            </a:pPr>
            <a:r>
              <a:rPr lang="en-US" altLang="en-US" sz="3200" dirty="0"/>
              <a:t>Consistent with Governing Documents.</a:t>
            </a:r>
          </a:p>
          <a:p>
            <a:pPr marL="742950" indent="-742950">
              <a:buFont typeface="Times New Roman" panose="02020603050405020304" pitchFamily="18" charset="0"/>
              <a:buAutoNum type="arabicPeriod"/>
            </a:pPr>
            <a:r>
              <a:rPr lang="en-US" altLang="en-US" sz="3200" dirty="0"/>
              <a:t>Environmental Scan, Research.</a:t>
            </a:r>
          </a:p>
          <a:p>
            <a:pPr marL="742950" indent="-742950">
              <a:buFont typeface="Times New Roman" panose="02020603050405020304" pitchFamily="18" charset="0"/>
              <a:buAutoNum type="arabicPeriod"/>
            </a:pPr>
            <a:r>
              <a:rPr lang="en-US" altLang="en-US" sz="3200" dirty="0"/>
              <a:t>Draft and Propose to Board.</a:t>
            </a:r>
          </a:p>
          <a:p>
            <a:pPr marL="742950" indent="-742950">
              <a:buFont typeface="Times New Roman" panose="02020603050405020304" pitchFamily="18" charset="0"/>
              <a:buAutoNum type="arabicPeriod"/>
            </a:pPr>
            <a:r>
              <a:rPr lang="en-US" altLang="en-US" sz="3200" dirty="0"/>
              <a:t>Input by Committees.</a:t>
            </a:r>
          </a:p>
          <a:p>
            <a:pPr marL="742950" indent="-742950">
              <a:buFont typeface="Times New Roman" panose="02020603050405020304" pitchFamily="18" charset="0"/>
              <a:buAutoNum type="arabicPeriod"/>
            </a:pPr>
            <a:r>
              <a:rPr lang="en-US" altLang="en-US" sz="3200" dirty="0"/>
              <a:t>Motion by the Board to Adopt.</a:t>
            </a:r>
          </a:p>
          <a:p>
            <a:pPr marL="742950" indent="-742950">
              <a:buFont typeface="Times New Roman" panose="02020603050405020304" pitchFamily="18" charset="0"/>
              <a:buAutoNum type="arabicPeriod"/>
            </a:pPr>
            <a:r>
              <a:rPr lang="en-US" altLang="en-US" sz="3200" dirty="0"/>
              <a:t>Transcribe to Policy Manual.</a:t>
            </a:r>
          </a:p>
          <a:p>
            <a:pPr marL="742950" indent="-742950">
              <a:buFont typeface="Times New Roman" panose="02020603050405020304" pitchFamily="18" charset="0"/>
              <a:buAutoNum type="arabicPeriod"/>
            </a:pPr>
            <a:r>
              <a:rPr lang="en-US" altLang="en-US" sz="3200" dirty="0"/>
              <a:t>Distribute for Awareness.</a:t>
            </a:r>
          </a:p>
        </p:txBody>
      </p:sp>
      <p:pic>
        <p:nvPicPr>
          <p:cNvPr id="52229" name="Picture 5">
            <a:extLst>
              <a:ext uri="{FF2B5EF4-FFF2-40B4-BE49-F238E27FC236}">
                <a16:creationId xmlns:a16="http://schemas.microsoft.com/office/drawing/2014/main" id="{5D58FE68-AFB4-46BF-B13E-0F202F09C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6" y="5486400"/>
            <a:ext cx="8848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EC5AFEA-4D4D-4826-866D-798C301F94B1}"/>
              </a:ext>
            </a:extLst>
          </p:cNvPr>
          <p:cNvSpPr>
            <a:spLocks noGrp="1"/>
          </p:cNvSpPr>
          <p:nvPr>
            <p:ph type="title"/>
          </p:nvPr>
        </p:nvSpPr>
        <p:spPr/>
        <p:txBody>
          <a:bodyPr/>
          <a:lstStyle/>
          <a:p>
            <a:endParaRPr lang="en-US" altLang="en-US"/>
          </a:p>
        </p:txBody>
      </p:sp>
      <p:sp>
        <p:nvSpPr>
          <p:cNvPr id="54275" name="Content Placeholder 2">
            <a:extLst>
              <a:ext uri="{FF2B5EF4-FFF2-40B4-BE49-F238E27FC236}">
                <a16:creationId xmlns:a16="http://schemas.microsoft.com/office/drawing/2014/main" id="{9CAE4B9E-E971-4E22-B9E4-3CB5A9C965DD}"/>
              </a:ext>
            </a:extLst>
          </p:cNvPr>
          <p:cNvSpPr>
            <a:spLocks noGrp="1"/>
          </p:cNvSpPr>
          <p:nvPr>
            <p:ph idx="1"/>
          </p:nvPr>
        </p:nvSpPr>
        <p:spPr/>
        <p:txBody>
          <a:bodyPr/>
          <a:lstStyle/>
          <a:p>
            <a:endParaRPr lang="en-US" altLang="en-US"/>
          </a:p>
        </p:txBody>
      </p:sp>
      <p:pic>
        <p:nvPicPr>
          <p:cNvPr id="54276" name="Picture 2">
            <a:extLst>
              <a:ext uri="{FF2B5EF4-FFF2-40B4-BE49-F238E27FC236}">
                <a16:creationId xmlns:a16="http://schemas.microsoft.com/office/drawing/2014/main" id="{9F5917D0-DE02-4BDB-8CB5-08740FD02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381000"/>
            <a:ext cx="9070975"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mment 4">
            <a:extLst>
              <a:ext uri="{FF2B5EF4-FFF2-40B4-BE49-F238E27FC236}">
                <a16:creationId xmlns:a16="http://schemas.microsoft.com/office/drawing/2014/main" id="{A214CCF3-8669-4E46-BE8F-F76809E6AEFD}"/>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E4B2AEE1-9AB8-41BB-BC4C-63D126583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76200"/>
            <a:ext cx="5824538" cy="6477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6068" name="Comment 4">
            <a:extLst>
              <a:ext uri="{FF2B5EF4-FFF2-40B4-BE49-F238E27FC236}">
                <a16:creationId xmlns:a16="http://schemas.microsoft.com/office/drawing/2014/main" id="{DABE1C88-CA48-4E44-A2E5-9742828B50B3}"/>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7</a:t>
            </a:r>
          </a:p>
        </p:txBody>
      </p:sp>
      <p:pic>
        <p:nvPicPr>
          <p:cNvPr id="55300" name="Picture 6" descr="http://ecimages.kobobooks.com/Image.ashx?imageID=vjJVcvpVGE2W4zx5vngP3w&amp;Type=Full">
            <a:extLst>
              <a:ext uri="{FF2B5EF4-FFF2-40B4-BE49-F238E27FC236}">
                <a16:creationId xmlns:a16="http://schemas.microsoft.com/office/drawing/2014/main" id="{3940A5AD-FDAB-4C23-B35B-50BF17790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14600"/>
            <a:ext cx="16891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6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8E7019-3982-471D-BD28-19D17D2D0C8A}"/>
              </a:ext>
            </a:extLst>
          </p:cNvPr>
          <p:cNvSpPr>
            <a:spLocks noGrp="1" noChangeArrowheads="1"/>
          </p:cNvSpPr>
          <p:nvPr>
            <p:ph type="title"/>
          </p:nvPr>
        </p:nvSpPr>
        <p:spPr/>
        <p:txBody>
          <a:bodyPr/>
          <a:lstStyle/>
          <a:p>
            <a:r>
              <a:rPr lang="en-US" altLang="en-US"/>
              <a:t>Errors in Policy Making</a:t>
            </a:r>
          </a:p>
        </p:txBody>
      </p:sp>
      <p:sp>
        <p:nvSpPr>
          <p:cNvPr id="67587" name="Rectangle 3">
            <a:extLst>
              <a:ext uri="{FF2B5EF4-FFF2-40B4-BE49-F238E27FC236}">
                <a16:creationId xmlns:a16="http://schemas.microsoft.com/office/drawing/2014/main" id="{27271E77-D510-46AB-B965-B54C3598D75F}"/>
              </a:ext>
            </a:extLst>
          </p:cNvPr>
          <p:cNvSpPr>
            <a:spLocks noGrp="1" noChangeArrowheads="1"/>
          </p:cNvSpPr>
          <p:nvPr>
            <p:ph type="body" idx="1"/>
          </p:nvPr>
        </p:nvSpPr>
        <p:spPr/>
        <p:txBody>
          <a:bodyPr/>
          <a:lstStyle/>
          <a:p>
            <a:pPr marL="762000" indent="-762000">
              <a:buFontTx/>
              <a:buAutoNum type="arabicPeriod"/>
            </a:pPr>
            <a:r>
              <a:rPr lang="en-US" altLang="en-US" b="1"/>
              <a:t>Let’s put it in the bylaws!</a:t>
            </a:r>
          </a:p>
          <a:p>
            <a:pPr marL="762000" indent="-762000">
              <a:buFontTx/>
              <a:buAutoNum type="arabicPeriod"/>
            </a:pPr>
            <a:r>
              <a:rPr lang="en-US" altLang="en-US"/>
              <a:t>Conflict with other documents.</a:t>
            </a:r>
          </a:p>
          <a:p>
            <a:pPr marL="762000" indent="-762000">
              <a:buFontTx/>
              <a:buAutoNum type="arabicPeriod"/>
            </a:pPr>
            <a:r>
              <a:rPr lang="en-US" altLang="en-US"/>
              <a:t>Policy </a:t>
            </a:r>
            <a:r>
              <a:rPr lang="en-US" altLang="en-US" b="1"/>
              <a:t>overload</a:t>
            </a:r>
            <a:r>
              <a:rPr lang="en-US" altLang="en-US"/>
              <a:t> at board table.</a:t>
            </a:r>
          </a:p>
          <a:p>
            <a:pPr marL="762000" indent="-762000">
              <a:buFontTx/>
              <a:buAutoNum type="arabicPeriod"/>
            </a:pPr>
            <a:r>
              <a:rPr lang="en-US" altLang="en-US" b="1"/>
              <a:t>Archiving in the minutes</a:t>
            </a:r>
            <a:r>
              <a:rPr lang="en-US" altLang="en-US"/>
              <a:t>.</a:t>
            </a:r>
          </a:p>
          <a:p>
            <a:pPr marL="762000" indent="-762000">
              <a:buFontTx/>
              <a:buAutoNum type="arabicPeriod"/>
            </a:pPr>
            <a:r>
              <a:rPr lang="en-US" altLang="en-US"/>
              <a:t>Lack of research/scanning.</a:t>
            </a:r>
          </a:p>
          <a:p>
            <a:pPr marL="762000" indent="-762000">
              <a:buFontTx/>
              <a:buAutoNum type="arabicPeriod"/>
            </a:pPr>
            <a:r>
              <a:rPr lang="en-US" altLang="en-US"/>
              <a:t>Policy mania – too many. </a:t>
            </a:r>
          </a:p>
          <a:p>
            <a:pPr marL="762000" indent="-762000">
              <a:buFontTx/>
              <a:buAutoNum type="arabicPeriod"/>
            </a:pPr>
            <a:r>
              <a:rPr lang="en-US" altLang="en-US"/>
              <a:t>Policies &gt;&gt;&gt; Procedures</a:t>
            </a:r>
          </a:p>
        </p:txBody>
      </p:sp>
      <p:sp>
        <p:nvSpPr>
          <p:cNvPr id="234500" name="Comment 4">
            <a:extLst>
              <a:ext uri="{FF2B5EF4-FFF2-40B4-BE49-F238E27FC236}">
                <a16:creationId xmlns:a16="http://schemas.microsoft.com/office/drawing/2014/main" id="{8CAD6B73-696D-4F90-9E0C-3403A611E98D}"/>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4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7030-76E9-7BE1-9D4F-9A7E84DF9EA2}"/>
              </a:ext>
            </a:extLst>
          </p:cNvPr>
          <p:cNvSpPr>
            <a:spLocks noGrp="1"/>
          </p:cNvSpPr>
          <p:nvPr>
            <p:ph type="title"/>
          </p:nvPr>
        </p:nvSpPr>
        <p:spPr>
          <a:xfrm>
            <a:off x="4267199" y="-76200"/>
            <a:ext cx="7491819" cy="914400"/>
          </a:xfrm>
        </p:spPr>
        <p:txBody>
          <a:bodyPr/>
          <a:lstStyle/>
          <a:p>
            <a:r>
              <a:rPr lang="en-US" dirty="0"/>
              <a:t>Committee Policies</a:t>
            </a:r>
          </a:p>
        </p:txBody>
      </p:sp>
      <p:sp>
        <p:nvSpPr>
          <p:cNvPr id="3" name="Content Placeholder 2">
            <a:extLst>
              <a:ext uri="{FF2B5EF4-FFF2-40B4-BE49-F238E27FC236}">
                <a16:creationId xmlns:a16="http://schemas.microsoft.com/office/drawing/2014/main" id="{B9C7D887-46A0-7350-48F5-70A3234C0C8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4A928D0-E642-0893-3052-E79C37D7C29C}"/>
              </a:ext>
            </a:extLst>
          </p:cNvPr>
          <p:cNvPicPr>
            <a:picLocks noChangeAspect="1"/>
          </p:cNvPicPr>
          <p:nvPr/>
        </p:nvPicPr>
        <p:blipFill>
          <a:blip r:embed="rId2"/>
          <a:stretch>
            <a:fillRect/>
          </a:stretch>
        </p:blipFill>
        <p:spPr>
          <a:xfrm>
            <a:off x="9580227" y="1486556"/>
            <a:ext cx="2743339" cy="3046688"/>
          </a:xfrm>
          <a:prstGeom prst="rect">
            <a:avLst/>
          </a:prstGeom>
        </p:spPr>
      </p:pic>
      <p:pic>
        <p:nvPicPr>
          <p:cNvPr id="7" name="Picture 6">
            <a:extLst>
              <a:ext uri="{FF2B5EF4-FFF2-40B4-BE49-F238E27FC236}">
                <a16:creationId xmlns:a16="http://schemas.microsoft.com/office/drawing/2014/main" id="{AF37D99D-BC43-4DA5-44C8-81F4D766BFCF}"/>
              </a:ext>
            </a:extLst>
          </p:cNvPr>
          <p:cNvPicPr>
            <a:picLocks noChangeAspect="1"/>
          </p:cNvPicPr>
          <p:nvPr/>
        </p:nvPicPr>
        <p:blipFill>
          <a:blip r:embed="rId3"/>
          <a:stretch>
            <a:fillRect/>
          </a:stretch>
        </p:blipFill>
        <p:spPr>
          <a:xfrm>
            <a:off x="42403" y="0"/>
            <a:ext cx="4808316" cy="6019800"/>
          </a:xfrm>
          <a:prstGeom prst="rect">
            <a:avLst/>
          </a:prstGeom>
          <a:ln>
            <a:solidFill>
              <a:schemeClr val="tx1"/>
            </a:solidFill>
          </a:ln>
        </p:spPr>
      </p:pic>
      <p:pic>
        <p:nvPicPr>
          <p:cNvPr id="9" name="Picture 8">
            <a:extLst>
              <a:ext uri="{FF2B5EF4-FFF2-40B4-BE49-F238E27FC236}">
                <a16:creationId xmlns:a16="http://schemas.microsoft.com/office/drawing/2014/main" id="{37A33A88-3B8B-BCCE-BD9B-EE5F5B3AECC8}"/>
              </a:ext>
            </a:extLst>
          </p:cNvPr>
          <p:cNvPicPr>
            <a:picLocks noChangeAspect="1"/>
          </p:cNvPicPr>
          <p:nvPr/>
        </p:nvPicPr>
        <p:blipFill>
          <a:blip r:embed="rId4"/>
          <a:stretch>
            <a:fillRect/>
          </a:stretch>
        </p:blipFill>
        <p:spPr>
          <a:xfrm>
            <a:off x="4997211" y="1189865"/>
            <a:ext cx="4436524" cy="5668135"/>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D1A576C2-CDC3-B444-105C-68451528B299}"/>
                  </a:ext>
                </a:extLst>
              </p14:cNvPr>
              <p14:cNvContentPartPr/>
              <p14:nvPr/>
            </p14:nvContentPartPr>
            <p14:xfrm>
              <a:off x="6343560" y="2381400"/>
              <a:ext cx="2991240" cy="3181680"/>
            </p14:xfrm>
          </p:contentPart>
        </mc:Choice>
        <mc:Fallback>
          <p:pic>
            <p:nvPicPr>
              <p:cNvPr id="10" name="Ink 9">
                <a:extLst>
                  <a:ext uri="{FF2B5EF4-FFF2-40B4-BE49-F238E27FC236}">
                    <a16:creationId xmlns:a16="http://schemas.microsoft.com/office/drawing/2014/main" id="{D1A576C2-CDC3-B444-105C-68451528B299}"/>
                  </a:ext>
                </a:extLst>
              </p:cNvPr>
              <p:cNvPicPr/>
              <p:nvPr/>
            </p:nvPicPr>
            <p:blipFill>
              <a:blip r:embed="rId6"/>
              <a:stretch>
                <a:fillRect/>
              </a:stretch>
            </p:blipFill>
            <p:spPr>
              <a:xfrm>
                <a:off x="6334200" y="2372040"/>
                <a:ext cx="3009960" cy="3200400"/>
              </a:xfrm>
              <a:prstGeom prst="rect">
                <a:avLst/>
              </a:prstGeom>
            </p:spPr>
          </p:pic>
        </mc:Fallback>
      </mc:AlternateContent>
    </p:spTree>
    <p:extLst>
      <p:ext uri="{BB962C8B-B14F-4D97-AF65-F5344CB8AC3E}">
        <p14:creationId xmlns:p14="http://schemas.microsoft.com/office/powerpoint/2010/main" val="516399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D9D2D85-2793-4A80-97DB-54926B616937}"/>
              </a:ext>
            </a:extLst>
          </p:cNvPr>
          <p:cNvSpPr>
            <a:spLocks noGrp="1" noChangeArrowheads="1"/>
          </p:cNvSpPr>
          <p:nvPr>
            <p:ph type="title"/>
          </p:nvPr>
        </p:nvSpPr>
        <p:spPr>
          <a:xfrm>
            <a:off x="1981200" y="0"/>
            <a:ext cx="8458200" cy="533400"/>
          </a:xfrm>
        </p:spPr>
        <p:txBody>
          <a:bodyPr/>
          <a:lstStyle/>
          <a:p>
            <a:r>
              <a:rPr lang="en-US" altLang="en-US" dirty="0"/>
              <a:t>Common Policies</a:t>
            </a:r>
          </a:p>
        </p:txBody>
      </p:sp>
      <p:pic>
        <p:nvPicPr>
          <p:cNvPr id="57348" name="Ink 1">
            <a:extLst>
              <a:ext uri="{FF2B5EF4-FFF2-40B4-BE49-F238E27FC236}">
                <a16:creationId xmlns:a16="http://schemas.microsoft.com/office/drawing/2014/main" id="{2637A862-DB9C-41D3-9566-4C5BCFA3B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6" y="677863"/>
            <a:ext cx="403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nk 2">
            <a:extLst>
              <a:ext uri="{FF2B5EF4-FFF2-40B4-BE49-F238E27FC236}">
                <a16:creationId xmlns:a16="http://schemas.microsoft.com/office/drawing/2014/main" id="{E0F1EF09-E4A0-44AB-B59C-4188A1E28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4356101"/>
            <a:ext cx="1854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nk 3">
            <a:extLst>
              <a:ext uri="{FF2B5EF4-FFF2-40B4-BE49-F238E27FC236}">
                <a16:creationId xmlns:a16="http://schemas.microsoft.com/office/drawing/2014/main" id="{8251F35C-B2E9-4234-82DF-38A2FDFB6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01" y="828676"/>
            <a:ext cx="15144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a:extLst>
              <a:ext uri="{FF2B5EF4-FFF2-40B4-BE49-F238E27FC236}">
                <a16:creationId xmlns:a16="http://schemas.microsoft.com/office/drawing/2014/main" id="{7BA5933B-5E53-454E-A894-1D1868D41D4A}"/>
              </a:ext>
            </a:extLst>
          </p:cNvPr>
          <p:cNvPicPr>
            <a:picLocks noChangeAspect="1" noChangeArrowheads="1"/>
          </p:cNvPicPr>
          <p:nvPr/>
        </p:nvPicPr>
        <p:blipFill>
          <a:blip r:embed="rId6"/>
          <a:srcRect/>
          <a:stretch>
            <a:fillRect/>
          </a:stretch>
        </p:blipFill>
        <p:spPr bwMode="auto">
          <a:xfrm>
            <a:off x="2209799" y="0"/>
            <a:ext cx="7929191" cy="6858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91F7D112-4E64-4716-8704-F817DF640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9182100" cy="4546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9859" name="Comment 3">
            <a:extLst>
              <a:ext uri="{FF2B5EF4-FFF2-40B4-BE49-F238E27FC236}">
                <a16:creationId xmlns:a16="http://schemas.microsoft.com/office/drawing/2014/main" id="{16A897FF-4FF8-463B-844E-F5978BE01708}"/>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11</a:t>
            </a:r>
          </a:p>
        </p:txBody>
      </p:sp>
      <p:sp>
        <p:nvSpPr>
          <p:cNvPr id="2" name="Title 1">
            <a:extLst>
              <a:ext uri="{FF2B5EF4-FFF2-40B4-BE49-F238E27FC236}">
                <a16:creationId xmlns:a16="http://schemas.microsoft.com/office/drawing/2014/main" id="{E201874A-C932-4568-A5F0-A37B11E26E9E}"/>
              </a:ext>
            </a:extLst>
          </p:cNvPr>
          <p:cNvSpPr>
            <a:spLocks noGrp="1"/>
          </p:cNvSpPr>
          <p:nvPr>
            <p:ph type="title"/>
          </p:nvPr>
        </p:nvSpPr>
        <p:spPr/>
        <p:txBody>
          <a:bodyPr/>
          <a:lstStyle/>
          <a:p>
            <a:r>
              <a:rPr lang="en-US" dirty="0"/>
              <a:t>IRS Form 990 Policies</a:t>
            </a:r>
          </a:p>
        </p:txBody>
      </p:sp>
      <p:sp>
        <p:nvSpPr>
          <p:cNvPr id="3" name="Content Placeholder 2">
            <a:extLst>
              <a:ext uri="{FF2B5EF4-FFF2-40B4-BE49-F238E27FC236}">
                <a16:creationId xmlns:a16="http://schemas.microsoft.com/office/drawing/2014/main" id="{3A9A4BA7-8E7E-4CAE-A9DE-CFA7EE031C80}"/>
              </a:ext>
            </a:extLst>
          </p:cNvPr>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9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FBC01679-DED7-4A78-BB9D-2CEE66ED1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827"/>
          <a:stretch>
            <a:fillRect/>
          </a:stretch>
        </p:blipFill>
        <p:spPr bwMode="auto">
          <a:xfrm>
            <a:off x="1582738" y="381000"/>
            <a:ext cx="9085262" cy="594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7811" name="Comment 3">
            <a:extLst>
              <a:ext uri="{FF2B5EF4-FFF2-40B4-BE49-F238E27FC236}">
                <a16:creationId xmlns:a16="http://schemas.microsoft.com/office/drawing/2014/main" id="{BFAC113E-18F5-4B64-9C4D-AF631E6C324D}"/>
              </a:ext>
            </a:extLst>
          </p:cNvPr>
          <p:cNvSpPr>
            <a:spLocks noChangeArrowheads="1"/>
          </p:cNvSpPr>
          <p:nvPr/>
        </p:nvSpPr>
        <p:spPr bwMode="auto">
          <a:xfrm>
            <a:off x="1539876" y="15876"/>
            <a:ext cx="746125" cy="5238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7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AD55BCC8-0941-4E2C-AC6A-30F845B96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361"/>
          <a:stretch>
            <a:fillRect/>
          </a:stretch>
        </p:blipFill>
        <p:spPr bwMode="auto">
          <a:xfrm>
            <a:off x="1627188" y="434975"/>
            <a:ext cx="8839200" cy="60721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8835" name="Comment 3">
            <a:extLst>
              <a:ext uri="{FF2B5EF4-FFF2-40B4-BE49-F238E27FC236}">
                <a16:creationId xmlns:a16="http://schemas.microsoft.com/office/drawing/2014/main" id="{C627C863-8E44-499C-9FB9-BF541AEBD5F7}"/>
              </a:ext>
            </a:extLst>
          </p:cNvPr>
          <p:cNvSpPr>
            <a:spLocks noChangeArrowheads="1"/>
          </p:cNvSpPr>
          <p:nvPr/>
        </p:nvSpPr>
        <p:spPr bwMode="auto">
          <a:xfrm>
            <a:off x="1539876" y="15876"/>
            <a:ext cx="746125" cy="5238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8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5DF1B32-7AAE-4DBA-8E6A-65F2A99799BA}"/>
              </a:ext>
            </a:extLst>
          </p:cNvPr>
          <p:cNvSpPr>
            <a:spLocks noGrp="1" noChangeArrowheads="1"/>
          </p:cNvSpPr>
          <p:nvPr>
            <p:ph type="title"/>
          </p:nvPr>
        </p:nvSpPr>
        <p:spPr/>
        <p:txBody>
          <a:bodyPr/>
          <a:lstStyle/>
          <a:p>
            <a:endParaRPr lang="en-US" altLang="en-US"/>
          </a:p>
        </p:txBody>
      </p:sp>
      <p:sp>
        <p:nvSpPr>
          <p:cNvPr id="69635" name="Rectangle 3">
            <a:extLst>
              <a:ext uri="{FF2B5EF4-FFF2-40B4-BE49-F238E27FC236}">
                <a16:creationId xmlns:a16="http://schemas.microsoft.com/office/drawing/2014/main" id="{F4A35D86-DF59-43C0-8E3D-3C640BD63CC6}"/>
              </a:ext>
            </a:extLst>
          </p:cNvPr>
          <p:cNvSpPr>
            <a:spLocks noGrp="1" noChangeArrowheads="1"/>
          </p:cNvSpPr>
          <p:nvPr>
            <p:ph type="body" idx="1"/>
          </p:nvPr>
        </p:nvSpPr>
        <p:spPr/>
        <p:txBody>
          <a:bodyPr/>
          <a:lstStyle/>
          <a:p>
            <a:endParaRPr lang="en-US" altLang="en-US"/>
          </a:p>
        </p:txBody>
      </p:sp>
      <p:pic>
        <p:nvPicPr>
          <p:cNvPr id="69636" name="Picture 4" descr="MCBS00870_0000[1]">
            <a:extLst>
              <a:ext uri="{FF2B5EF4-FFF2-40B4-BE49-F238E27FC236}">
                <a16:creationId xmlns:a16="http://schemas.microsoft.com/office/drawing/2014/main" id="{81812134-34FB-4AD6-B536-321F24C6C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8100"/>
            <a:ext cx="9677400" cy="9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a:extLst>
              <a:ext uri="{FF2B5EF4-FFF2-40B4-BE49-F238E27FC236}">
                <a16:creationId xmlns:a16="http://schemas.microsoft.com/office/drawing/2014/main" id="{A92F5251-38D2-449D-A5EA-CC539D8B0890}"/>
              </a:ext>
            </a:extLst>
          </p:cNvPr>
          <p:cNvSpPr txBox="1">
            <a:spLocks noChangeArrowheads="1"/>
          </p:cNvSpPr>
          <p:nvPr/>
        </p:nvSpPr>
        <p:spPr bwMode="auto">
          <a:xfrm rot="-413096">
            <a:off x="4024314" y="457201"/>
            <a:ext cx="4040187"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lgn="ctr" eaLnBrk="1" hangingPunct="1">
              <a:lnSpc>
                <a:spcPct val="150000"/>
              </a:lnSpc>
              <a:spcBef>
                <a:spcPct val="50000"/>
              </a:spcBef>
              <a:buFontTx/>
              <a:buNone/>
            </a:pPr>
            <a:endParaRPr lang="en-US" altLang="en-US" sz="6000" b="1">
              <a:solidFill>
                <a:srgbClr val="000000"/>
              </a:solidFill>
              <a:latin typeface="Bradley Hand ITC" panose="03070402050302030203" pitchFamily="66" charset="0"/>
              <a:cs typeface="Arial" panose="020B0604020202020204" pitchFamily="34" charset="0"/>
            </a:endParaRPr>
          </a:p>
          <a:p>
            <a:pPr algn="ctr" eaLnBrk="1" hangingPunct="1">
              <a:lnSpc>
                <a:spcPct val="150000"/>
              </a:lnSpc>
              <a:spcBef>
                <a:spcPct val="50000"/>
              </a:spcBef>
              <a:buFontTx/>
              <a:buNone/>
            </a:pPr>
            <a:r>
              <a:rPr lang="en-US" altLang="en-US" sz="4400" b="1">
                <a:solidFill>
                  <a:srgbClr val="000000"/>
                </a:solidFill>
                <a:latin typeface="Bradley Hand ITC" panose="03070402050302030203" pitchFamily="66" charset="0"/>
                <a:cs typeface="Arial" panose="020B0604020202020204" pitchFamily="34" charset="0"/>
              </a:rPr>
              <a:t>Policy Management</a:t>
            </a:r>
            <a:endParaRPr lang="en-US" altLang="en-US" sz="8800" b="1">
              <a:solidFill>
                <a:srgbClr val="000000"/>
              </a:solidFill>
              <a:latin typeface="Bradley Hand ITC" panose="03070402050302030203" pitchFamily="66" charset="0"/>
              <a:cs typeface="Arial" panose="020B0604020202020204" pitchFamily="34" charset="0"/>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88D571E-1C21-4072-A312-1E48D6775AFB}"/>
              </a:ext>
            </a:extLst>
          </p:cNvPr>
          <p:cNvSpPr>
            <a:spLocks noGrp="1" noChangeArrowheads="1"/>
          </p:cNvSpPr>
          <p:nvPr>
            <p:ph type="title"/>
          </p:nvPr>
        </p:nvSpPr>
        <p:spPr/>
        <p:txBody>
          <a:bodyPr/>
          <a:lstStyle/>
          <a:p>
            <a:endParaRPr lang="en-US" altLang="en-US"/>
          </a:p>
        </p:txBody>
      </p:sp>
      <p:sp>
        <p:nvSpPr>
          <p:cNvPr id="71683" name="Rectangle 3">
            <a:extLst>
              <a:ext uri="{FF2B5EF4-FFF2-40B4-BE49-F238E27FC236}">
                <a16:creationId xmlns:a16="http://schemas.microsoft.com/office/drawing/2014/main" id="{8F6A3E8D-B0BE-4B6A-9BF4-E61D12304045}"/>
              </a:ext>
            </a:extLst>
          </p:cNvPr>
          <p:cNvSpPr>
            <a:spLocks noGrp="1" noChangeArrowheads="1"/>
          </p:cNvSpPr>
          <p:nvPr>
            <p:ph type="body" idx="1"/>
          </p:nvPr>
        </p:nvSpPr>
        <p:spPr/>
        <p:txBody>
          <a:bodyPr/>
          <a:lstStyle/>
          <a:p>
            <a:pPr>
              <a:buFontTx/>
              <a:buNone/>
            </a:pPr>
            <a:endParaRPr lang="en-US" altLang="en-US"/>
          </a:p>
        </p:txBody>
      </p:sp>
      <p:pic>
        <p:nvPicPr>
          <p:cNvPr id="71684" name="Picture 4">
            <a:extLst>
              <a:ext uri="{FF2B5EF4-FFF2-40B4-BE49-F238E27FC236}">
                <a16:creationId xmlns:a16="http://schemas.microsoft.com/office/drawing/2014/main" id="{F211D94B-1DEC-4903-AE22-2743EC3BC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6676"/>
            <a:ext cx="5099050" cy="669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8357" name="Comment 5">
            <a:extLst>
              <a:ext uri="{FF2B5EF4-FFF2-40B4-BE49-F238E27FC236}">
                <a16:creationId xmlns:a16="http://schemas.microsoft.com/office/drawing/2014/main" id="{881C3F44-9440-4CB9-8400-B21A21786921}"/>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8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FEFCA74-E6A3-4A69-AE0E-755643DBD8C1}"/>
              </a:ext>
            </a:extLst>
          </p:cNvPr>
          <p:cNvSpPr>
            <a:spLocks noGrp="1" noChangeArrowheads="1"/>
          </p:cNvSpPr>
          <p:nvPr>
            <p:ph type="title"/>
          </p:nvPr>
        </p:nvSpPr>
        <p:spPr/>
        <p:txBody>
          <a:bodyPr/>
          <a:lstStyle/>
          <a:p>
            <a:endParaRPr lang="en-US" altLang="en-US"/>
          </a:p>
        </p:txBody>
      </p:sp>
      <p:sp>
        <p:nvSpPr>
          <p:cNvPr id="73731" name="Rectangle 3">
            <a:extLst>
              <a:ext uri="{FF2B5EF4-FFF2-40B4-BE49-F238E27FC236}">
                <a16:creationId xmlns:a16="http://schemas.microsoft.com/office/drawing/2014/main" id="{FF1CF483-7339-4796-B5CA-507A2D784B1A}"/>
              </a:ext>
            </a:extLst>
          </p:cNvPr>
          <p:cNvSpPr>
            <a:spLocks noGrp="1" noChangeArrowheads="1"/>
          </p:cNvSpPr>
          <p:nvPr>
            <p:ph type="body" idx="1"/>
          </p:nvPr>
        </p:nvSpPr>
        <p:spPr/>
        <p:txBody>
          <a:bodyPr/>
          <a:lstStyle/>
          <a:p>
            <a:pPr>
              <a:buFontTx/>
              <a:buNone/>
            </a:pPr>
            <a:endParaRPr lang="en-US" altLang="en-US"/>
          </a:p>
        </p:txBody>
      </p:sp>
      <p:pic>
        <p:nvPicPr>
          <p:cNvPr id="73732" name="Picture 4">
            <a:extLst>
              <a:ext uri="{FF2B5EF4-FFF2-40B4-BE49-F238E27FC236}">
                <a16:creationId xmlns:a16="http://schemas.microsoft.com/office/drawing/2014/main" id="{35A5631C-231A-4F32-BDBA-426BD0C8B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9220200" cy="32527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1909" name="Comment 5">
            <a:extLst>
              <a:ext uri="{FF2B5EF4-FFF2-40B4-BE49-F238E27FC236}">
                <a16:creationId xmlns:a16="http://schemas.microsoft.com/office/drawing/2014/main" id="{424E2E64-2B2D-4E83-A88F-720641FB4ACC}"/>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61FF7A-44D3-4B95-ACC0-0FD1BAD68AD8}"/>
              </a:ext>
            </a:extLst>
          </p:cNvPr>
          <p:cNvSpPr>
            <a:spLocks noGrp="1" noChangeArrowheads="1"/>
          </p:cNvSpPr>
          <p:nvPr>
            <p:ph type="title"/>
          </p:nvPr>
        </p:nvSpPr>
        <p:spPr/>
        <p:txBody>
          <a:bodyPr/>
          <a:lstStyle/>
          <a:p>
            <a:endParaRPr lang="en-US" altLang="en-US"/>
          </a:p>
        </p:txBody>
      </p:sp>
      <p:sp>
        <p:nvSpPr>
          <p:cNvPr id="75779" name="Rectangle 3">
            <a:extLst>
              <a:ext uri="{FF2B5EF4-FFF2-40B4-BE49-F238E27FC236}">
                <a16:creationId xmlns:a16="http://schemas.microsoft.com/office/drawing/2014/main" id="{107374C9-00ED-44E8-90B5-8723366CE7AD}"/>
              </a:ext>
            </a:extLst>
          </p:cNvPr>
          <p:cNvSpPr>
            <a:spLocks noGrp="1" noChangeArrowheads="1"/>
          </p:cNvSpPr>
          <p:nvPr>
            <p:ph type="body" idx="1"/>
          </p:nvPr>
        </p:nvSpPr>
        <p:spPr/>
        <p:txBody>
          <a:bodyPr/>
          <a:lstStyle/>
          <a:p>
            <a:pPr>
              <a:buFontTx/>
              <a:buNone/>
            </a:pPr>
            <a:endParaRPr lang="en-US" altLang="en-US"/>
          </a:p>
        </p:txBody>
      </p:sp>
      <p:pic>
        <p:nvPicPr>
          <p:cNvPr id="75780" name="Picture 4">
            <a:extLst>
              <a:ext uri="{FF2B5EF4-FFF2-40B4-BE49-F238E27FC236}">
                <a16:creationId xmlns:a16="http://schemas.microsoft.com/office/drawing/2014/main" id="{580252CC-BC2E-49A0-B8BD-3402A17FA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1613"/>
            <a:ext cx="5329238" cy="655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1" name="WordArt 5">
            <a:extLst>
              <a:ext uri="{FF2B5EF4-FFF2-40B4-BE49-F238E27FC236}">
                <a16:creationId xmlns:a16="http://schemas.microsoft.com/office/drawing/2014/main" id="{F1BFB245-CC35-4734-9CD6-BB22632AAF6A}"/>
              </a:ext>
            </a:extLst>
          </p:cNvPr>
          <p:cNvSpPr>
            <a:spLocks noChangeArrowheads="1" noChangeShapeType="1" noTextEdit="1"/>
          </p:cNvSpPr>
          <p:nvPr/>
        </p:nvSpPr>
        <p:spPr bwMode="auto">
          <a:xfrm>
            <a:off x="1828800" y="1447800"/>
            <a:ext cx="2705100" cy="2427288"/>
          </a:xfrm>
          <a:prstGeom prst="rect">
            <a:avLst/>
          </a:prstGeom>
        </p:spPr>
        <p:txBody>
          <a:bodyPr wrap="none" fromWordArt="1">
            <a:prstTxWarp prst="textSlantUp">
              <a:avLst>
                <a:gd name="adj" fmla="val 55556"/>
              </a:avLst>
            </a:prstTxWarp>
          </a:bodyPr>
          <a:lstStyle/>
          <a:p>
            <a:pPr algn="ctr"/>
            <a:r>
              <a:rPr lang="en-US" sz="1800" kern="10">
                <a:ln w="9525">
                  <a:solidFill>
                    <a:srgbClr val="000000"/>
                  </a:solidFill>
                  <a:round/>
                  <a:headEnd/>
                  <a:tailEnd/>
                </a:ln>
                <a:solidFill>
                  <a:srgbClr val="000000"/>
                </a:solidFill>
                <a:latin typeface="Arial Black" panose="020B0A04020102020204" pitchFamily="34" charset="0"/>
              </a:rPr>
              <a:t>Policy &amp; Procedure</a:t>
            </a:r>
          </a:p>
          <a:p>
            <a:pPr algn="ctr"/>
            <a:r>
              <a:rPr lang="en-US" sz="1800" kern="10">
                <a:ln w="9525">
                  <a:solidFill>
                    <a:srgbClr val="000000"/>
                  </a:solidFill>
                  <a:round/>
                  <a:headEnd/>
                  <a:tailEnd/>
                </a:ln>
                <a:solidFill>
                  <a:srgbClr val="000000"/>
                </a:solidFill>
                <a:latin typeface="Arial Black" panose="020B0A04020102020204" pitchFamily="34" charset="0"/>
              </a:rPr>
              <a:t>combined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06B5E67-1800-429C-893B-A148AE550F63}"/>
              </a:ext>
            </a:extLst>
          </p:cNvPr>
          <p:cNvSpPr>
            <a:spLocks noGrp="1" noChangeArrowheads="1"/>
          </p:cNvSpPr>
          <p:nvPr>
            <p:ph type="title"/>
          </p:nvPr>
        </p:nvSpPr>
        <p:spPr>
          <a:xfrm>
            <a:off x="2743201" y="0"/>
            <a:ext cx="6410325" cy="1143000"/>
          </a:xfrm>
        </p:spPr>
        <p:txBody>
          <a:bodyPr/>
          <a:lstStyle/>
          <a:p>
            <a:r>
              <a:rPr lang="en-US" altLang="en-US"/>
              <a:t>Create a Policy Manual</a:t>
            </a:r>
          </a:p>
        </p:txBody>
      </p:sp>
      <p:sp>
        <p:nvSpPr>
          <p:cNvPr id="77827" name="Rectangle 3">
            <a:extLst>
              <a:ext uri="{FF2B5EF4-FFF2-40B4-BE49-F238E27FC236}">
                <a16:creationId xmlns:a16="http://schemas.microsoft.com/office/drawing/2014/main" id="{F5C8B529-DF62-4AFA-BAEC-6777051EADF4}"/>
              </a:ext>
            </a:extLst>
          </p:cNvPr>
          <p:cNvSpPr>
            <a:spLocks noGrp="1" noChangeArrowheads="1"/>
          </p:cNvSpPr>
          <p:nvPr>
            <p:ph type="body" sz="half" idx="1"/>
          </p:nvPr>
        </p:nvSpPr>
        <p:spPr>
          <a:xfrm>
            <a:off x="1981200" y="1371600"/>
            <a:ext cx="4419600" cy="4800600"/>
          </a:xfrm>
        </p:spPr>
        <p:txBody>
          <a:bodyPr/>
          <a:lstStyle/>
          <a:p>
            <a:pPr marL="0" indent="0">
              <a:buNone/>
            </a:pPr>
            <a:r>
              <a:rPr lang="en-US" altLang="en-US" sz="3200"/>
              <a:t>Copy </a:t>
            </a:r>
            <a:r>
              <a:rPr lang="en-US" altLang="en-US" sz="3200" u="sng"/>
              <a:t>5 years of minutes</a:t>
            </a:r>
            <a:r>
              <a:rPr lang="en-US" altLang="en-US" sz="3200"/>
              <a:t>.</a:t>
            </a:r>
          </a:p>
          <a:p>
            <a:pPr marL="0" indent="0">
              <a:buNone/>
            </a:pPr>
            <a:r>
              <a:rPr lang="en-US" altLang="en-US" sz="3200"/>
              <a:t>Give to eager </a:t>
            </a:r>
            <a:r>
              <a:rPr lang="en-US" altLang="en-US" sz="3200" u="sng"/>
              <a:t>volunteer</a:t>
            </a:r>
            <a:r>
              <a:rPr lang="en-US" altLang="en-US" sz="3200"/>
              <a:t> with </a:t>
            </a:r>
            <a:r>
              <a:rPr lang="en-US" altLang="en-US" sz="3200" u="sng"/>
              <a:t>yellow highlighter</a:t>
            </a:r>
            <a:r>
              <a:rPr lang="en-US" altLang="en-US" sz="3200"/>
              <a:t>.</a:t>
            </a:r>
          </a:p>
          <a:p>
            <a:pPr marL="0" indent="0">
              <a:buNone/>
            </a:pPr>
            <a:r>
              <a:rPr lang="en-US" altLang="en-US" sz="3200"/>
              <a:t>Highlight </a:t>
            </a:r>
            <a:r>
              <a:rPr lang="en-US" altLang="en-US" sz="3200" u="sng"/>
              <a:t>every motion that looks like a policy</a:t>
            </a:r>
            <a:r>
              <a:rPr lang="en-US" altLang="en-US" sz="3200"/>
              <a:t>.</a:t>
            </a:r>
          </a:p>
          <a:p>
            <a:pPr marL="0" indent="0">
              <a:buNone/>
            </a:pPr>
            <a:r>
              <a:rPr lang="en-US" altLang="en-US" sz="3200"/>
              <a:t>Assign to </a:t>
            </a:r>
            <a:r>
              <a:rPr lang="en-US" altLang="en-US" sz="3200" u="sng"/>
              <a:t>category</a:t>
            </a:r>
            <a:r>
              <a:rPr lang="en-US" altLang="en-US" sz="3200"/>
              <a:t> and note </a:t>
            </a:r>
            <a:r>
              <a:rPr lang="en-US" altLang="en-US" sz="3200" u="sng"/>
              <a:t>date of passage</a:t>
            </a:r>
            <a:r>
              <a:rPr lang="en-US" altLang="en-US" sz="3200"/>
              <a:t>.</a:t>
            </a:r>
          </a:p>
          <a:p>
            <a:pPr marL="0" indent="0">
              <a:buNone/>
            </a:pPr>
            <a:r>
              <a:rPr lang="en-US" altLang="en-US" sz="3200"/>
              <a:t>Type into </a:t>
            </a:r>
            <a:r>
              <a:rPr lang="en-US" altLang="en-US" sz="3200" u="sng"/>
              <a:t>Word</a:t>
            </a:r>
            <a:r>
              <a:rPr lang="en-US" altLang="en-US" sz="3200"/>
              <a:t> doc.</a:t>
            </a:r>
          </a:p>
          <a:p>
            <a:pPr marL="0" indent="0">
              <a:buNone/>
            </a:pPr>
            <a:r>
              <a:rPr lang="en-US" altLang="en-US" sz="3200" u="sng"/>
              <a:t>Board approves</a:t>
            </a:r>
            <a:r>
              <a:rPr lang="en-US" altLang="en-US" sz="3200"/>
              <a:t>.</a:t>
            </a:r>
            <a:endParaRPr lang="en-US" altLang="en-US"/>
          </a:p>
        </p:txBody>
      </p:sp>
      <p:sp>
        <p:nvSpPr>
          <p:cNvPr id="22533" name="Rectangle 4">
            <a:extLst>
              <a:ext uri="{FF2B5EF4-FFF2-40B4-BE49-F238E27FC236}">
                <a16:creationId xmlns:a16="http://schemas.microsoft.com/office/drawing/2014/main" id="{483C79BD-EFC1-42B9-A2A5-CAF7BF818643}"/>
              </a:ext>
            </a:extLst>
          </p:cNvPr>
          <p:cNvSpPr>
            <a:spLocks noGrp="1" noChangeArrowheads="1"/>
          </p:cNvSpPr>
          <p:nvPr>
            <p:ph type="body" sz="half" idx="2"/>
          </p:nvPr>
        </p:nvSpPr>
        <p:spPr>
          <a:xfrm>
            <a:off x="6553200" y="1447800"/>
            <a:ext cx="4114800" cy="5410200"/>
          </a:xfrm>
        </p:spPr>
        <p:txBody>
          <a:bodyPr/>
          <a:lstStyle/>
          <a:p>
            <a:pPr marL="0" indent="0">
              <a:lnSpc>
                <a:spcPct val="70000"/>
              </a:lnSpc>
              <a:buNone/>
              <a:defRPr/>
            </a:pPr>
            <a:r>
              <a:rPr lang="en-US" sz="3600" b="1" dirty="0"/>
              <a:t>Set Categories</a:t>
            </a:r>
          </a:p>
          <a:p>
            <a:pPr marL="0" indent="0">
              <a:lnSpc>
                <a:spcPct val="70000"/>
              </a:lnSpc>
              <a:buFont typeface="Symbol" pitchFamily="18" charset="2"/>
              <a:buChar char="·"/>
              <a:defRPr/>
            </a:pPr>
            <a:endParaRPr lang="en-US" sz="1800" b="1" dirty="0"/>
          </a:p>
          <a:p>
            <a:pPr>
              <a:defRPr/>
            </a:pPr>
            <a:r>
              <a:rPr lang="en-US" sz="2900" dirty="0"/>
              <a:t>Awards - Scholarships</a:t>
            </a:r>
          </a:p>
          <a:p>
            <a:pPr>
              <a:defRPr/>
            </a:pPr>
            <a:r>
              <a:rPr lang="en-US" sz="2900" dirty="0"/>
              <a:t>Board of Directors</a:t>
            </a:r>
          </a:p>
          <a:p>
            <a:pPr>
              <a:defRPr/>
            </a:pPr>
            <a:r>
              <a:rPr lang="en-US" sz="2900" dirty="0"/>
              <a:t>Chapters</a:t>
            </a:r>
          </a:p>
          <a:p>
            <a:pPr>
              <a:defRPr/>
            </a:pPr>
            <a:r>
              <a:rPr lang="en-US" sz="2900" dirty="0"/>
              <a:t>Committees</a:t>
            </a:r>
          </a:p>
          <a:p>
            <a:pPr>
              <a:defRPr/>
            </a:pPr>
            <a:r>
              <a:rPr lang="en-US" sz="2900" dirty="0"/>
              <a:t>Education</a:t>
            </a:r>
          </a:p>
          <a:p>
            <a:pPr>
              <a:defRPr/>
            </a:pPr>
            <a:r>
              <a:rPr lang="en-US" sz="2900" dirty="0"/>
              <a:t>Finances/Budget</a:t>
            </a:r>
          </a:p>
          <a:p>
            <a:pPr>
              <a:defRPr/>
            </a:pPr>
            <a:r>
              <a:rPr lang="en-US" sz="2900" dirty="0"/>
              <a:t>Membership</a:t>
            </a:r>
          </a:p>
        </p:txBody>
      </p:sp>
      <p:sp>
        <p:nvSpPr>
          <p:cNvPr id="222213" name="Comment 5">
            <a:extLst>
              <a:ext uri="{FF2B5EF4-FFF2-40B4-BE49-F238E27FC236}">
                <a16:creationId xmlns:a16="http://schemas.microsoft.com/office/drawing/2014/main" id="{2025DCE3-CF18-4A02-B7AF-F3A4C5846135}"/>
              </a:ext>
            </a:extLst>
          </p:cNvPr>
          <p:cNvSpPr>
            <a:spLocks noChangeArrowheads="1"/>
          </p:cNvSpPr>
          <p:nvPr/>
        </p:nvSpPr>
        <p:spPr bwMode="auto">
          <a:xfrm>
            <a:off x="1539876" y="15876"/>
            <a:ext cx="746125" cy="31432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2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3F180D6-77E6-4D65-AC26-401F8BED0C9C}"/>
              </a:ext>
            </a:extLst>
          </p:cNvPr>
          <p:cNvSpPr>
            <a:spLocks noGrp="1" noChangeArrowheads="1"/>
          </p:cNvSpPr>
          <p:nvPr>
            <p:ph type="title"/>
          </p:nvPr>
        </p:nvSpPr>
        <p:spPr>
          <a:xfrm>
            <a:off x="1981200" y="304800"/>
            <a:ext cx="8305800" cy="1143000"/>
          </a:xfrm>
        </p:spPr>
        <p:txBody>
          <a:bodyPr/>
          <a:lstStyle/>
          <a:p>
            <a:r>
              <a:rPr lang="en-US" altLang="en-US"/>
              <a:t>Sunset or Update Policies</a:t>
            </a:r>
          </a:p>
        </p:txBody>
      </p:sp>
      <p:sp>
        <p:nvSpPr>
          <p:cNvPr id="79875" name="Rectangle 3">
            <a:extLst>
              <a:ext uri="{FF2B5EF4-FFF2-40B4-BE49-F238E27FC236}">
                <a16:creationId xmlns:a16="http://schemas.microsoft.com/office/drawing/2014/main" id="{EE0F1A51-D864-49C6-A85B-33AA9CCA0480}"/>
              </a:ext>
            </a:extLst>
          </p:cNvPr>
          <p:cNvSpPr>
            <a:spLocks noGrp="1" noChangeArrowheads="1"/>
          </p:cNvSpPr>
          <p:nvPr>
            <p:ph type="body" idx="1"/>
          </p:nvPr>
        </p:nvSpPr>
        <p:spPr>
          <a:xfrm>
            <a:off x="1905000" y="1447800"/>
            <a:ext cx="8763000" cy="4114800"/>
          </a:xfrm>
        </p:spPr>
        <p:txBody>
          <a:bodyPr/>
          <a:lstStyle/>
          <a:p>
            <a:pPr>
              <a:lnSpc>
                <a:spcPct val="130000"/>
              </a:lnSpc>
            </a:pPr>
            <a:r>
              <a:rPr lang="en-US" altLang="en-US"/>
              <a:t>Periodic:  Every 3 to 5 years</a:t>
            </a:r>
          </a:p>
          <a:p>
            <a:pPr>
              <a:lnSpc>
                <a:spcPct val="130000"/>
              </a:lnSpc>
            </a:pPr>
            <a:r>
              <a:rPr lang="en-US" altLang="en-US"/>
              <a:t>Elected Secretary and a Task Force</a:t>
            </a:r>
          </a:p>
          <a:p>
            <a:pPr>
              <a:lnSpc>
                <a:spcPct val="130000"/>
              </a:lnSpc>
            </a:pPr>
            <a:r>
              <a:rPr lang="en-US" altLang="en-US"/>
              <a:t>Staff Review/Attorney Review and Recommendations to the Board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AB3118F-796D-E5D7-FFB7-2512C1637D5C}"/>
              </a:ext>
            </a:extLst>
          </p:cNvPr>
          <p:cNvSpPr>
            <a:spLocks noGrp="1" noChangeArrowheads="1"/>
          </p:cNvSpPr>
          <p:nvPr>
            <p:ph type="title"/>
          </p:nvPr>
        </p:nvSpPr>
        <p:spPr>
          <a:xfrm>
            <a:off x="7696200" y="304800"/>
            <a:ext cx="4089400" cy="914400"/>
          </a:xfrm>
        </p:spPr>
        <p:txBody>
          <a:bodyPr/>
          <a:lstStyle/>
          <a:p>
            <a:r>
              <a:rPr lang="en-US" altLang="en-US"/>
              <a:t>Committee Sunset</a:t>
            </a:r>
          </a:p>
        </p:txBody>
      </p:sp>
      <p:pic>
        <p:nvPicPr>
          <p:cNvPr id="34819" name="Picture 3">
            <a:extLst>
              <a:ext uri="{FF2B5EF4-FFF2-40B4-BE49-F238E27FC236}">
                <a16:creationId xmlns:a16="http://schemas.microsoft.com/office/drawing/2014/main" id="{B588AD45-4602-2C7D-32D9-55303BC87C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76200"/>
            <a:ext cx="5054600" cy="665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5">
            <a:extLst>
              <a:ext uri="{FF2B5EF4-FFF2-40B4-BE49-F238E27FC236}">
                <a16:creationId xmlns:a16="http://schemas.microsoft.com/office/drawing/2014/main" id="{323EC657-6E15-D375-9CE8-14A4B7423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2209800"/>
            <a:ext cx="298926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EFB32E70-0382-4621-A829-95C1708C99BE}"/>
              </a:ext>
            </a:extLst>
          </p:cNvPr>
          <p:cNvSpPr>
            <a:spLocks noGrp="1"/>
          </p:cNvSpPr>
          <p:nvPr>
            <p:ph type="title"/>
          </p:nvPr>
        </p:nvSpPr>
        <p:spPr/>
        <p:txBody>
          <a:bodyPr/>
          <a:lstStyle/>
          <a:p>
            <a:r>
              <a:rPr lang="en-US" altLang="en-US" dirty="0"/>
              <a:t>Governing Notebooks</a:t>
            </a:r>
          </a:p>
        </p:txBody>
      </p:sp>
      <p:sp>
        <p:nvSpPr>
          <p:cNvPr id="81923" name="Content Placeholder 2">
            <a:extLst>
              <a:ext uri="{FF2B5EF4-FFF2-40B4-BE49-F238E27FC236}">
                <a16:creationId xmlns:a16="http://schemas.microsoft.com/office/drawing/2014/main" id="{A1E999FA-B60D-4D22-832F-2F31152C3067}"/>
              </a:ext>
            </a:extLst>
          </p:cNvPr>
          <p:cNvSpPr>
            <a:spLocks noGrp="1"/>
          </p:cNvSpPr>
          <p:nvPr>
            <p:ph idx="1"/>
          </p:nvPr>
        </p:nvSpPr>
        <p:spPr/>
        <p:txBody>
          <a:bodyPr/>
          <a:lstStyle/>
          <a:p>
            <a:pPr marL="742950" indent="-742950">
              <a:buFont typeface="Times New Roman" panose="02020603050405020304" pitchFamily="18" charset="0"/>
              <a:buAutoNum type="arabicPeriod"/>
            </a:pPr>
            <a:r>
              <a:rPr lang="en-US" altLang="en-US" dirty="0"/>
              <a:t>Leadership Manual</a:t>
            </a:r>
          </a:p>
          <a:p>
            <a:pPr marL="742950" indent="-742950">
              <a:buFont typeface="Times New Roman" panose="02020603050405020304" pitchFamily="18" charset="0"/>
              <a:buAutoNum type="arabicPeriod"/>
            </a:pPr>
            <a:r>
              <a:rPr lang="en-US" altLang="en-US" b="1" dirty="0"/>
              <a:t>Policy Manual</a:t>
            </a:r>
          </a:p>
          <a:p>
            <a:pPr marL="742950" indent="-742950">
              <a:buFont typeface="Times New Roman" panose="02020603050405020304" pitchFamily="18" charset="0"/>
              <a:buAutoNum type="arabicPeriod"/>
            </a:pPr>
            <a:r>
              <a:rPr lang="en-US" altLang="en-US" dirty="0"/>
              <a:t>Style Guide</a:t>
            </a:r>
          </a:p>
          <a:p>
            <a:pPr marL="742950" indent="-742950">
              <a:buFont typeface="Times New Roman" panose="02020603050405020304" pitchFamily="18" charset="0"/>
              <a:buAutoNum type="arabicPeriod"/>
            </a:pPr>
            <a:r>
              <a:rPr lang="en-US" altLang="en-US" dirty="0"/>
              <a:t>Crisis Emergency Manual</a:t>
            </a:r>
          </a:p>
          <a:p>
            <a:pPr marL="742950" indent="-742950">
              <a:buFont typeface="Times New Roman" panose="02020603050405020304" pitchFamily="18" charset="0"/>
              <a:buAutoNum type="arabicPeriod"/>
            </a:pPr>
            <a:r>
              <a:rPr lang="en-US" altLang="en-US" dirty="0"/>
              <a:t>Personnel Manual</a:t>
            </a:r>
          </a:p>
          <a:p>
            <a:pPr marL="742950" indent="-742950">
              <a:buFont typeface="Times New Roman" panose="02020603050405020304" pitchFamily="18" charset="0"/>
              <a:buAutoNum type="arabicPeriod"/>
            </a:pPr>
            <a:r>
              <a:rPr lang="en-US" altLang="en-US" dirty="0"/>
              <a:t>Procedures Manual</a:t>
            </a:r>
          </a:p>
          <a:p>
            <a:pPr marL="742950" indent="-742950">
              <a:buFont typeface="Times New Roman" panose="02020603050405020304" pitchFamily="18" charset="0"/>
              <a:buAutoNum type="arabicPeriod"/>
            </a:pPr>
            <a:endParaRPr lang="en-US" altLang="en-US" dirty="0"/>
          </a:p>
        </p:txBody>
      </p:sp>
      <p:pic>
        <p:nvPicPr>
          <p:cNvPr id="261122" name="Picture 2" descr="http://www.gaebler.com/images/startbiz/Loose-Leaf-Binders-Retail-Business.jpg">
            <a:hlinkClick r:id="rId2"/>
            <a:extLst>
              <a:ext uri="{FF2B5EF4-FFF2-40B4-BE49-F238E27FC236}">
                <a16:creationId xmlns:a16="http://schemas.microsoft.com/office/drawing/2014/main" id="{7492B124-FE5A-4EF8-9AB0-E40819852D01}"/>
              </a:ext>
            </a:extLst>
          </p:cNvPr>
          <p:cNvPicPr>
            <a:picLocks noChangeAspect="1" noChangeArrowheads="1"/>
          </p:cNvPicPr>
          <p:nvPr/>
        </p:nvPicPr>
        <p:blipFill>
          <a:blip r:embed="rId3"/>
          <a:srcRect/>
          <a:stretch>
            <a:fillRect/>
          </a:stretch>
        </p:blipFill>
        <p:spPr bwMode="auto">
          <a:xfrm>
            <a:off x="7010401" y="1752600"/>
            <a:ext cx="3317875" cy="230505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7B6E6E6-F0F2-4029-ADA3-D0E071EB60B4}"/>
              </a:ext>
            </a:extLst>
          </p:cNvPr>
          <p:cNvSpPr txBox="1"/>
          <p:nvPr/>
        </p:nvSpPr>
        <p:spPr>
          <a:xfrm rot="20977182">
            <a:off x="8943817" y="2057400"/>
            <a:ext cx="492443" cy="1905000"/>
          </a:xfrm>
          <a:prstGeom prst="rect">
            <a:avLst/>
          </a:prstGeom>
          <a:noFill/>
        </p:spPr>
        <p:txBody>
          <a:bodyPr vert="vert">
            <a:spAutoFit/>
          </a:bodyPr>
          <a:lstStyle/>
          <a:p>
            <a:pPr>
              <a:defRPr/>
            </a:pPr>
            <a:r>
              <a:rPr lang="en-US" sz="2000" dirty="0"/>
              <a:t>Procedures</a:t>
            </a:r>
          </a:p>
        </p:txBody>
      </p:sp>
      <p:sp>
        <p:nvSpPr>
          <p:cNvPr id="7" name="TextBox 6">
            <a:extLst>
              <a:ext uri="{FF2B5EF4-FFF2-40B4-BE49-F238E27FC236}">
                <a16:creationId xmlns:a16="http://schemas.microsoft.com/office/drawing/2014/main" id="{1B22433F-C36B-4E03-A80B-C0216502074C}"/>
              </a:ext>
            </a:extLst>
          </p:cNvPr>
          <p:cNvSpPr txBox="1"/>
          <p:nvPr/>
        </p:nvSpPr>
        <p:spPr>
          <a:xfrm rot="21261636">
            <a:off x="9555312" y="1920875"/>
            <a:ext cx="461665" cy="1905000"/>
          </a:xfrm>
          <a:prstGeom prst="rect">
            <a:avLst/>
          </a:prstGeom>
          <a:noFill/>
        </p:spPr>
        <p:txBody>
          <a:bodyPr vert="vert">
            <a:spAutoFit/>
          </a:bodyPr>
          <a:lstStyle/>
          <a:p>
            <a:pPr>
              <a:defRPr/>
            </a:pPr>
            <a:r>
              <a:rPr lang="en-US" sz="1800" dirty="0"/>
              <a:t>Board Manual</a:t>
            </a:r>
          </a:p>
        </p:txBody>
      </p:sp>
      <p:sp>
        <p:nvSpPr>
          <p:cNvPr id="8" name="TextBox 7">
            <a:extLst>
              <a:ext uri="{FF2B5EF4-FFF2-40B4-BE49-F238E27FC236}">
                <a16:creationId xmlns:a16="http://schemas.microsoft.com/office/drawing/2014/main" id="{56D24D45-731C-42D7-B6CC-819CFD7D45C9}"/>
              </a:ext>
            </a:extLst>
          </p:cNvPr>
          <p:cNvSpPr txBox="1"/>
          <p:nvPr/>
        </p:nvSpPr>
        <p:spPr>
          <a:xfrm rot="20747797">
            <a:off x="8181817" y="2416176"/>
            <a:ext cx="492443" cy="1801813"/>
          </a:xfrm>
          <a:prstGeom prst="rect">
            <a:avLst/>
          </a:prstGeom>
          <a:noFill/>
        </p:spPr>
        <p:txBody>
          <a:bodyPr vert="vert">
            <a:spAutoFit/>
          </a:bodyPr>
          <a:lstStyle/>
          <a:p>
            <a:pPr>
              <a:defRPr/>
            </a:pPr>
            <a:r>
              <a:rPr lang="en-US" sz="2000" dirty="0"/>
              <a:t>Policies</a:t>
            </a:r>
          </a:p>
        </p:txBody>
      </p:sp>
      <p:sp>
        <p:nvSpPr>
          <p:cNvPr id="9" name="TextBox 8">
            <a:extLst>
              <a:ext uri="{FF2B5EF4-FFF2-40B4-BE49-F238E27FC236}">
                <a16:creationId xmlns:a16="http://schemas.microsoft.com/office/drawing/2014/main" id="{A2E6E3A2-2E36-405C-8902-5254C9109373}"/>
              </a:ext>
            </a:extLst>
          </p:cNvPr>
          <p:cNvSpPr txBox="1"/>
          <p:nvPr/>
        </p:nvSpPr>
        <p:spPr>
          <a:xfrm rot="20582212">
            <a:off x="7430136" y="2620963"/>
            <a:ext cx="492443" cy="1905000"/>
          </a:xfrm>
          <a:prstGeom prst="rect">
            <a:avLst/>
          </a:prstGeom>
          <a:noFill/>
        </p:spPr>
        <p:txBody>
          <a:bodyPr vert="vert">
            <a:spAutoFit/>
          </a:bodyPr>
          <a:lstStyle/>
          <a:p>
            <a:pPr>
              <a:defRPr/>
            </a:pPr>
            <a:r>
              <a:rPr lang="en-US" sz="2000" dirty="0"/>
              <a:t>Emergency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AF7DCAE-A7FA-449B-ABE9-3569154659CC}"/>
              </a:ext>
            </a:extLst>
          </p:cNvPr>
          <p:cNvSpPr>
            <a:spLocks noGrp="1" noChangeArrowheads="1"/>
          </p:cNvSpPr>
          <p:nvPr>
            <p:ph type="title"/>
          </p:nvPr>
        </p:nvSpPr>
        <p:spPr/>
        <p:txBody>
          <a:bodyPr/>
          <a:lstStyle/>
          <a:p>
            <a:endParaRPr lang="en-US" altLang="en-US"/>
          </a:p>
        </p:txBody>
      </p:sp>
      <p:pic>
        <p:nvPicPr>
          <p:cNvPr id="94211" name="Picture 3">
            <a:extLst>
              <a:ext uri="{FF2B5EF4-FFF2-40B4-BE49-F238E27FC236}">
                <a16:creationId xmlns:a16="http://schemas.microsoft.com/office/drawing/2014/main" id="{452D8CA9-98EA-49F3-B871-D4CD94606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18764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6">
            <a:extLst>
              <a:ext uri="{FF2B5EF4-FFF2-40B4-BE49-F238E27FC236}">
                <a16:creationId xmlns:a16="http://schemas.microsoft.com/office/drawing/2014/main" id="{C9B88309-4329-4669-A372-AF521FC0A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6119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23FEE00-D3D1-43F1-AAD2-EB44DBDF7493}"/>
              </a:ext>
            </a:extLst>
          </p:cNvPr>
          <p:cNvPicPr>
            <a:picLocks noChangeAspect="1"/>
          </p:cNvPicPr>
          <p:nvPr/>
        </p:nvPicPr>
        <p:blipFill>
          <a:blip r:embed="rId4"/>
          <a:stretch>
            <a:fillRect/>
          </a:stretch>
        </p:blipFill>
        <p:spPr>
          <a:xfrm>
            <a:off x="5715000" y="303213"/>
            <a:ext cx="5867400" cy="644366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C502CE4-D672-4D73-8913-0410B42EA765}"/>
              </a:ext>
            </a:extLst>
          </p:cNvPr>
          <p:cNvSpPr>
            <a:spLocks noGrp="1"/>
          </p:cNvSpPr>
          <p:nvPr>
            <p:ph type="title"/>
          </p:nvPr>
        </p:nvSpPr>
        <p:spPr/>
        <p:txBody>
          <a:bodyPr/>
          <a:lstStyle/>
          <a:p>
            <a:endParaRPr lang="en-US" altLang="en-US"/>
          </a:p>
        </p:txBody>
      </p:sp>
      <p:sp>
        <p:nvSpPr>
          <p:cNvPr id="84995" name="Content Placeholder 2">
            <a:extLst>
              <a:ext uri="{FF2B5EF4-FFF2-40B4-BE49-F238E27FC236}">
                <a16:creationId xmlns:a16="http://schemas.microsoft.com/office/drawing/2014/main" id="{B09F9F82-D713-4F13-B060-D6D24A89DE3F}"/>
              </a:ext>
            </a:extLst>
          </p:cNvPr>
          <p:cNvSpPr>
            <a:spLocks noGrp="1"/>
          </p:cNvSpPr>
          <p:nvPr>
            <p:ph idx="1"/>
          </p:nvPr>
        </p:nvSpPr>
        <p:spPr/>
        <p:txBody>
          <a:bodyPr/>
          <a:lstStyle/>
          <a:p>
            <a:endParaRPr lang="en-US" altLang="en-US"/>
          </a:p>
        </p:txBody>
      </p:sp>
      <p:pic>
        <p:nvPicPr>
          <p:cNvPr id="189442" name="Picture 2">
            <a:extLst>
              <a:ext uri="{FF2B5EF4-FFF2-40B4-BE49-F238E27FC236}">
                <a16:creationId xmlns:a16="http://schemas.microsoft.com/office/drawing/2014/main" id="{93312778-DACD-4F84-89B8-E101C3854F72}"/>
              </a:ext>
            </a:extLst>
          </p:cNvPr>
          <p:cNvPicPr>
            <a:picLocks noChangeAspect="1" noChangeArrowheads="1"/>
          </p:cNvPicPr>
          <p:nvPr/>
        </p:nvPicPr>
        <p:blipFill>
          <a:blip r:embed="rId2"/>
          <a:srcRect/>
          <a:stretch>
            <a:fillRect/>
          </a:stretch>
        </p:blipFill>
        <p:spPr bwMode="auto">
          <a:xfrm>
            <a:off x="2438400" y="152400"/>
            <a:ext cx="5867400" cy="6192838"/>
          </a:xfrm>
          <a:prstGeom prst="rect">
            <a:avLst/>
          </a:prstGeom>
          <a:solidFill>
            <a:schemeClr val="tx1"/>
          </a:solidFill>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ECC8126-7EEF-4E39-A647-4364EDBE4CCB}"/>
              </a:ext>
            </a:extLst>
          </p:cNvPr>
          <p:cNvSpPr>
            <a:spLocks noGrp="1"/>
          </p:cNvSpPr>
          <p:nvPr>
            <p:ph type="title"/>
          </p:nvPr>
        </p:nvSpPr>
        <p:spPr/>
        <p:txBody>
          <a:bodyPr/>
          <a:lstStyle/>
          <a:p>
            <a:endParaRPr lang="en-US" altLang="en-US"/>
          </a:p>
        </p:txBody>
      </p:sp>
      <p:sp>
        <p:nvSpPr>
          <p:cNvPr id="86019" name="Content Placeholder 2">
            <a:extLst>
              <a:ext uri="{FF2B5EF4-FFF2-40B4-BE49-F238E27FC236}">
                <a16:creationId xmlns:a16="http://schemas.microsoft.com/office/drawing/2014/main" id="{AD0A4C28-385D-4536-927B-2D0786EA1933}"/>
              </a:ext>
            </a:extLst>
          </p:cNvPr>
          <p:cNvSpPr>
            <a:spLocks noGrp="1"/>
          </p:cNvSpPr>
          <p:nvPr>
            <p:ph idx="1"/>
          </p:nvPr>
        </p:nvSpPr>
        <p:spPr/>
        <p:txBody>
          <a:bodyPr/>
          <a:lstStyle/>
          <a:p>
            <a:endParaRPr lang="en-US" altLang="en-US"/>
          </a:p>
        </p:txBody>
      </p:sp>
      <p:pic>
        <p:nvPicPr>
          <p:cNvPr id="4" name="Picture 3">
            <a:extLst>
              <a:ext uri="{FF2B5EF4-FFF2-40B4-BE49-F238E27FC236}">
                <a16:creationId xmlns:a16="http://schemas.microsoft.com/office/drawing/2014/main" id="{146FAFAE-A0CF-4311-B5D0-EC40A7622466}"/>
              </a:ext>
            </a:extLst>
          </p:cNvPr>
          <p:cNvPicPr>
            <a:picLocks noChangeAspect="1" noChangeArrowheads="1"/>
          </p:cNvPicPr>
          <p:nvPr/>
        </p:nvPicPr>
        <p:blipFill>
          <a:blip r:embed="rId2"/>
          <a:srcRect/>
          <a:stretch>
            <a:fillRect/>
          </a:stretch>
        </p:blipFill>
        <p:spPr bwMode="auto">
          <a:xfrm>
            <a:off x="2819400" y="249239"/>
            <a:ext cx="5257800" cy="6192837"/>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1B2F438-AD6F-4830-A66A-D2AEBC736126}"/>
              </a:ext>
            </a:extLst>
          </p:cNvPr>
          <p:cNvSpPr>
            <a:spLocks noGrp="1" noChangeArrowheads="1"/>
          </p:cNvSpPr>
          <p:nvPr>
            <p:ph type="title"/>
          </p:nvPr>
        </p:nvSpPr>
        <p:spPr>
          <a:xfrm>
            <a:off x="2133600" y="228600"/>
            <a:ext cx="7772400" cy="1143000"/>
          </a:xfrm>
        </p:spPr>
        <p:txBody>
          <a:bodyPr/>
          <a:lstStyle/>
          <a:p>
            <a:r>
              <a:rPr lang="en-US" altLang="en-US"/>
              <a:t>Summary</a:t>
            </a:r>
            <a:r>
              <a:rPr lang="en-US" altLang="en-US" i="1"/>
              <a:t> </a:t>
            </a:r>
            <a:endParaRPr lang="en-US" altLang="en-US"/>
          </a:p>
        </p:txBody>
      </p:sp>
      <p:sp>
        <p:nvSpPr>
          <p:cNvPr id="89091" name="Rectangle 3">
            <a:extLst>
              <a:ext uri="{FF2B5EF4-FFF2-40B4-BE49-F238E27FC236}">
                <a16:creationId xmlns:a16="http://schemas.microsoft.com/office/drawing/2014/main" id="{4E166241-FC61-41F3-AC14-6DA75D992E25}"/>
              </a:ext>
            </a:extLst>
          </p:cNvPr>
          <p:cNvSpPr>
            <a:spLocks noGrp="1" noChangeArrowheads="1"/>
          </p:cNvSpPr>
          <p:nvPr>
            <p:ph type="body" idx="1"/>
          </p:nvPr>
        </p:nvSpPr>
        <p:spPr>
          <a:xfrm>
            <a:off x="1981200" y="1447800"/>
            <a:ext cx="8458200" cy="4724400"/>
          </a:xfrm>
        </p:spPr>
        <p:txBody>
          <a:bodyPr/>
          <a:lstStyle/>
          <a:p>
            <a:pPr>
              <a:lnSpc>
                <a:spcPct val="120000"/>
              </a:lnSpc>
            </a:pPr>
            <a:r>
              <a:rPr lang="en-US" altLang="en-US" sz="3600"/>
              <a:t>Authority, Limitations</a:t>
            </a:r>
          </a:p>
          <a:p>
            <a:pPr>
              <a:lnSpc>
                <a:spcPct val="120000"/>
              </a:lnSpc>
            </a:pPr>
            <a:r>
              <a:rPr lang="en-US" altLang="en-US" sz="3600"/>
              <a:t>Continuity in Operations, Perpetuity</a:t>
            </a:r>
          </a:p>
          <a:p>
            <a:pPr>
              <a:lnSpc>
                <a:spcPct val="120000"/>
              </a:lnSpc>
            </a:pPr>
            <a:r>
              <a:rPr lang="en-US" altLang="en-US" sz="3600"/>
              <a:t>Clarity for Volunteers, Transition</a:t>
            </a:r>
          </a:p>
          <a:p>
            <a:pPr>
              <a:lnSpc>
                <a:spcPct val="120000"/>
              </a:lnSpc>
            </a:pPr>
            <a:r>
              <a:rPr lang="en-US" altLang="en-US" sz="3600"/>
              <a:t>Good Guy/Bad Guy </a:t>
            </a:r>
            <a:r>
              <a:rPr lang="en-US" altLang="en-US" sz="3600" i="1"/>
              <a:t>(blame it on a policy)</a:t>
            </a:r>
            <a:endParaRPr lang="en-US" altLang="en-US" sz="3600"/>
          </a:p>
          <a:p>
            <a:pPr>
              <a:lnSpc>
                <a:spcPct val="120000"/>
              </a:lnSpc>
            </a:pPr>
            <a:r>
              <a:rPr lang="en-US" altLang="en-US" sz="3600"/>
              <a:t>Risk Management for Organization</a:t>
            </a:r>
          </a:p>
          <a:p>
            <a:pPr>
              <a:lnSpc>
                <a:spcPct val="120000"/>
              </a:lnSpc>
            </a:pPr>
            <a:r>
              <a:rPr lang="en-US" altLang="en-US" sz="3600"/>
              <a:t>Staff Guide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0977671-27EE-41D2-85FB-5DD5D5A592A9}"/>
              </a:ext>
            </a:extLst>
          </p:cNvPr>
          <p:cNvSpPr>
            <a:spLocks noGrp="1" noChangeArrowheads="1"/>
          </p:cNvSpPr>
          <p:nvPr>
            <p:ph type="title"/>
          </p:nvPr>
        </p:nvSpPr>
        <p:spPr/>
        <p:txBody>
          <a:bodyPr/>
          <a:lstStyle/>
          <a:p>
            <a:r>
              <a:rPr lang="en-US" altLang="en-US" sz="4800"/>
              <a:t>Resources</a:t>
            </a:r>
          </a:p>
        </p:txBody>
      </p:sp>
      <p:sp>
        <p:nvSpPr>
          <p:cNvPr id="91139" name="Rectangle 3">
            <a:extLst>
              <a:ext uri="{FF2B5EF4-FFF2-40B4-BE49-F238E27FC236}">
                <a16:creationId xmlns:a16="http://schemas.microsoft.com/office/drawing/2014/main" id="{0CDA5D6D-5859-44D7-9D96-2549E9900AE7}"/>
              </a:ext>
            </a:extLst>
          </p:cNvPr>
          <p:cNvSpPr>
            <a:spLocks noGrp="1" noChangeArrowheads="1"/>
          </p:cNvSpPr>
          <p:nvPr>
            <p:ph type="body" idx="1"/>
          </p:nvPr>
        </p:nvSpPr>
        <p:spPr>
          <a:xfrm>
            <a:off x="1347916" y="1524000"/>
            <a:ext cx="9677400" cy="5029200"/>
          </a:xfrm>
        </p:spPr>
        <p:txBody>
          <a:bodyPr/>
          <a:lstStyle/>
          <a:p>
            <a:pPr>
              <a:lnSpc>
                <a:spcPct val="130000"/>
              </a:lnSpc>
              <a:buFontTx/>
              <a:buNone/>
            </a:pPr>
            <a:r>
              <a:rPr lang="en-US" altLang="en-US" sz="2800" u="sng" dirty="0"/>
              <a:t>Policies &amp; Procedures in Association Management</a:t>
            </a:r>
            <a:r>
              <a:rPr lang="en-US" altLang="en-US" sz="2800" dirty="0"/>
              <a:t> (ASAE)</a:t>
            </a:r>
          </a:p>
          <a:p>
            <a:pPr>
              <a:lnSpc>
                <a:spcPct val="130000"/>
              </a:lnSpc>
              <a:buFontTx/>
              <a:buNone/>
            </a:pPr>
            <a:r>
              <a:rPr lang="en-US" altLang="en-US" sz="2800" u="sng" dirty="0"/>
              <a:t>Benchmarking &amp; Best Practices for Associations</a:t>
            </a:r>
            <a:r>
              <a:rPr lang="en-US" altLang="en-US" sz="2800" dirty="0"/>
              <a:t> (Canada SAE)</a:t>
            </a:r>
          </a:p>
          <a:p>
            <a:pPr>
              <a:lnSpc>
                <a:spcPct val="150000"/>
              </a:lnSpc>
              <a:buFontTx/>
              <a:buNone/>
            </a:pPr>
            <a:r>
              <a:rPr lang="en-US" altLang="en-US" sz="2800" u="sng" dirty="0"/>
              <a:t>Model Accounting &amp; </a:t>
            </a:r>
            <a:r>
              <a:rPr lang="en-US" altLang="en-US" sz="2800" i="1" u="sng" dirty="0"/>
              <a:t>Financial</a:t>
            </a:r>
            <a:r>
              <a:rPr lang="en-US" altLang="en-US" sz="2800" u="sng" dirty="0"/>
              <a:t> Policies and Procedures Handbook</a:t>
            </a:r>
            <a:r>
              <a:rPr lang="en-US" altLang="en-US" sz="2800" dirty="0"/>
              <a:t> (Ed McMillan, CPA, CAE)</a:t>
            </a:r>
          </a:p>
          <a:p>
            <a:pPr>
              <a:lnSpc>
                <a:spcPct val="150000"/>
              </a:lnSpc>
              <a:spcBef>
                <a:spcPts val="500"/>
              </a:spcBef>
              <a:spcAft>
                <a:spcPts val="500"/>
              </a:spcAft>
              <a:buNone/>
            </a:pPr>
            <a:r>
              <a:rPr lang="en-US" altLang="en-US" sz="2800" u="sng" dirty="0"/>
              <a:t>Policy Governance </a:t>
            </a:r>
            <a:r>
              <a:rPr lang="en-US" altLang="en-US" sz="2800" u="sng" dirty="0" err="1"/>
              <a:t>Fieldbook</a:t>
            </a:r>
            <a:r>
              <a:rPr lang="en-US" altLang="en-US" sz="2800" dirty="0"/>
              <a:t> (John Carver)</a:t>
            </a:r>
          </a:p>
          <a:p>
            <a:pPr>
              <a:lnSpc>
                <a:spcPct val="150000"/>
              </a:lnSpc>
              <a:spcBef>
                <a:spcPts val="500"/>
              </a:spcBef>
              <a:spcAft>
                <a:spcPts val="500"/>
              </a:spcAft>
              <a:buNone/>
            </a:pPr>
            <a:r>
              <a:rPr lang="en-US" altLang="en-US" sz="2800" dirty="0"/>
              <a:t>Policy Toolkit (Harris)</a:t>
            </a:r>
          </a:p>
        </p:txBody>
      </p:sp>
      <p:pic>
        <p:nvPicPr>
          <p:cNvPr id="4" name="Picture 3">
            <a:extLst>
              <a:ext uri="{FF2B5EF4-FFF2-40B4-BE49-F238E27FC236}">
                <a16:creationId xmlns:a16="http://schemas.microsoft.com/office/drawing/2014/main" id="{4AA97CB6-F468-40DE-8614-E95FA6393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895600"/>
            <a:ext cx="1399804"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2240977-45D2-4E0D-AAE4-01451FFC4D6B}"/>
              </a:ext>
            </a:extLst>
          </p:cNvPr>
          <p:cNvSpPr>
            <a:spLocks noGrp="1" noChangeArrowheads="1"/>
          </p:cNvSpPr>
          <p:nvPr>
            <p:ph type="title"/>
          </p:nvPr>
        </p:nvSpPr>
        <p:spPr/>
        <p:txBody>
          <a:bodyPr/>
          <a:lstStyle/>
          <a:p>
            <a:r>
              <a:rPr lang="en-US" altLang="en-US"/>
              <a:t>Consult Professionals</a:t>
            </a:r>
          </a:p>
        </p:txBody>
      </p:sp>
      <p:sp>
        <p:nvSpPr>
          <p:cNvPr id="95235" name="Rectangle 3">
            <a:extLst>
              <a:ext uri="{FF2B5EF4-FFF2-40B4-BE49-F238E27FC236}">
                <a16:creationId xmlns:a16="http://schemas.microsoft.com/office/drawing/2014/main" id="{654D351C-465F-4F17-AF2D-0EB00A078B0E}"/>
              </a:ext>
            </a:extLst>
          </p:cNvPr>
          <p:cNvSpPr>
            <a:spLocks noGrp="1" noChangeArrowheads="1"/>
          </p:cNvSpPr>
          <p:nvPr>
            <p:ph type="body" idx="1"/>
          </p:nvPr>
        </p:nvSpPr>
        <p:spPr>
          <a:xfrm>
            <a:off x="1905000" y="1905000"/>
            <a:ext cx="8382000" cy="4572000"/>
          </a:xfrm>
        </p:spPr>
        <p:txBody>
          <a:bodyPr/>
          <a:lstStyle/>
          <a:p>
            <a:pPr>
              <a:lnSpc>
                <a:spcPct val="140000"/>
              </a:lnSpc>
              <a:buFontTx/>
              <a:buNone/>
            </a:pPr>
            <a:r>
              <a:rPr lang="en-US" altLang="en-US" u="sng"/>
              <a:t>Before</a:t>
            </a:r>
            <a:r>
              <a:rPr lang="en-US" altLang="en-US"/>
              <a:t> </a:t>
            </a:r>
            <a:r>
              <a:rPr lang="en-US" altLang="en-US" u="sng"/>
              <a:t>adopting</a:t>
            </a:r>
            <a:r>
              <a:rPr lang="en-US" altLang="en-US"/>
              <a:t> </a:t>
            </a:r>
            <a:r>
              <a:rPr lang="en-US" altLang="en-US" u="sng"/>
              <a:t>policies</a:t>
            </a:r>
            <a:r>
              <a:rPr lang="en-US" altLang="en-US"/>
              <a:t>, be sure to consult </a:t>
            </a:r>
            <a:r>
              <a:rPr lang="en-US" altLang="en-US" b="1"/>
              <a:t>legal, accounting, insurance </a:t>
            </a:r>
            <a:r>
              <a:rPr lang="en-US" altLang="en-US"/>
              <a:t>and</a:t>
            </a:r>
            <a:r>
              <a:rPr lang="en-US" altLang="en-US" b="1"/>
              <a:t> financial </a:t>
            </a:r>
            <a:r>
              <a:rPr lang="en-US" altLang="en-US"/>
              <a:t>professionals</a:t>
            </a:r>
            <a:r>
              <a:rPr lang="en-US" altLang="en-US" b="1"/>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95C5275-54C3-46F7-B054-9879129B7F4B}"/>
              </a:ext>
            </a:extLst>
          </p:cNvPr>
          <p:cNvSpPr>
            <a:spLocks noGrp="1" noChangeArrowheads="1"/>
          </p:cNvSpPr>
          <p:nvPr>
            <p:ph type="title"/>
          </p:nvPr>
        </p:nvSpPr>
        <p:spPr/>
        <p:txBody>
          <a:bodyPr/>
          <a:lstStyle/>
          <a:p>
            <a:endParaRPr lang="en-US" altLang="en-US"/>
          </a:p>
        </p:txBody>
      </p:sp>
      <p:pic>
        <p:nvPicPr>
          <p:cNvPr id="6" name="Picture 5">
            <a:extLst>
              <a:ext uri="{FF2B5EF4-FFF2-40B4-BE49-F238E27FC236}">
                <a16:creationId xmlns:a16="http://schemas.microsoft.com/office/drawing/2014/main" id="{30BED796-73A2-4FE4-816B-305987164267}"/>
              </a:ext>
            </a:extLst>
          </p:cNvPr>
          <p:cNvPicPr>
            <a:picLocks noChangeAspect="1"/>
          </p:cNvPicPr>
          <p:nvPr/>
        </p:nvPicPr>
        <p:blipFill>
          <a:blip r:embed="rId2"/>
          <a:stretch>
            <a:fillRect/>
          </a:stretch>
        </p:blipFill>
        <p:spPr>
          <a:xfrm>
            <a:off x="2209800" y="134143"/>
            <a:ext cx="5305425" cy="6589713"/>
          </a:xfrm>
          <a:prstGeom prst="rect">
            <a:avLst/>
          </a:prstGeom>
          <a:ln>
            <a:solidFill>
              <a:schemeClr val="tx1"/>
            </a:solidFill>
          </a:ln>
          <a:effectLst>
            <a:outerShdw blurRad="292100" dist="139700" dir="2700000" algn="tl" rotWithShape="0">
              <a:srgbClr val="333333">
                <a:alpha val="65000"/>
              </a:srgbClr>
            </a:outerShdw>
          </a:effectLst>
        </p:spPr>
      </p:pic>
      <p:pic>
        <p:nvPicPr>
          <p:cNvPr id="50180" name="Picture 3">
            <a:extLst>
              <a:ext uri="{FF2B5EF4-FFF2-40B4-BE49-F238E27FC236}">
                <a16:creationId xmlns:a16="http://schemas.microsoft.com/office/drawing/2014/main" id="{3E2853DE-94D7-4A71-96DF-633C8C13C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99" y="990600"/>
            <a:ext cx="359563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1058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A428740-F2EB-428F-92CA-70C8550E4EFC}"/>
              </a:ext>
            </a:extLst>
          </p:cNvPr>
          <p:cNvSpPr>
            <a:spLocks noGrp="1"/>
          </p:cNvSpPr>
          <p:nvPr>
            <p:ph type="title"/>
          </p:nvPr>
        </p:nvSpPr>
        <p:spPr/>
        <p:txBody>
          <a:bodyPr/>
          <a:lstStyle/>
          <a:p>
            <a:endParaRPr lang="en-US" altLang="en-US"/>
          </a:p>
        </p:txBody>
      </p:sp>
      <p:sp>
        <p:nvSpPr>
          <p:cNvPr id="9219" name="Content Placeholder 2">
            <a:extLst>
              <a:ext uri="{FF2B5EF4-FFF2-40B4-BE49-F238E27FC236}">
                <a16:creationId xmlns:a16="http://schemas.microsoft.com/office/drawing/2014/main" id="{EC92BDF6-5F66-494E-9685-3A91AC6481F0}"/>
              </a:ext>
            </a:extLst>
          </p:cNvPr>
          <p:cNvSpPr>
            <a:spLocks noGrp="1"/>
          </p:cNvSpPr>
          <p:nvPr>
            <p:ph idx="1"/>
          </p:nvPr>
        </p:nvSpPr>
        <p:spPr/>
        <p:txBody>
          <a:bodyPr/>
          <a:lstStyle/>
          <a:p>
            <a:pPr marL="1143000" indent="-1143000">
              <a:buFontTx/>
              <a:buAutoNum type="arabicPeriod"/>
            </a:pPr>
            <a:r>
              <a:rPr lang="en-US" altLang="en-US" sz="5400" dirty="0"/>
              <a:t>Policies are your </a:t>
            </a:r>
            <a:r>
              <a:rPr lang="en-US" altLang="en-US" sz="5400" i="1" dirty="0"/>
              <a:t>friend</a:t>
            </a:r>
            <a:r>
              <a:rPr lang="en-US" altLang="en-US" sz="5400" dirty="0"/>
              <a:t>!</a:t>
            </a:r>
          </a:p>
          <a:p>
            <a:pPr marL="1143000" indent="-1143000">
              <a:buFontTx/>
              <a:buAutoNum type="arabicPeriod"/>
            </a:pPr>
            <a:r>
              <a:rPr lang="en-US" altLang="en-US" sz="5400" dirty="0"/>
              <a:t>Policies are NOT </a:t>
            </a:r>
            <a:r>
              <a:rPr lang="en-US" altLang="en-US" sz="5400" i="1" dirty="0"/>
              <a:t>procedures</a:t>
            </a:r>
            <a:r>
              <a:rPr lang="en-US" altLang="en-US" sz="5400" dirty="0"/>
              <a:t>. </a:t>
            </a:r>
          </a:p>
          <a:p>
            <a:pPr marL="1143000" indent="-1143000">
              <a:buFontTx/>
              <a:buAutoNum type="arabicPeriod"/>
            </a:pPr>
            <a:r>
              <a:rPr lang="en-US" altLang="en-US" sz="5400" dirty="0"/>
              <a:t>Policies </a:t>
            </a:r>
            <a:r>
              <a:rPr lang="en-US" altLang="en-US" sz="5400" i="1" dirty="0"/>
              <a:t>interpret</a:t>
            </a:r>
            <a:r>
              <a:rPr lang="en-US" altLang="en-US" sz="5400" dirty="0"/>
              <a:t> the bylaws. </a:t>
            </a:r>
          </a:p>
          <a:p>
            <a:pPr marL="0" indent="0">
              <a:buNone/>
            </a:pPr>
            <a:endParaRPr lang="en-US" altLang="en-US" sz="5400" dirty="0"/>
          </a:p>
          <a:p>
            <a:pPr marL="0" indent="0">
              <a:buNone/>
            </a:pPr>
            <a:endParaRPr lang="en-US" altLang="en-US" sz="5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3014A82-3366-4015-A6F6-DDE6A425196A}"/>
              </a:ext>
            </a:extLst>
          </p:cNvPr>
          <p:cNvGraphicFramePr/>
          <p:nvPr/>
        </p:nvGraphicFramePr>
        <p:xfrm>
          <a:off x="2933700" y="1219200"/>
          <a:ext cx="6324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Title 1">
            <a:extLst>
              <a:ext uri="{FF2B5EF4-FFF2-40B4-BE49-F238E27FC236}">
                <a16:creationId xmlns:a16="http://schemas.microsoft.com/office/drawing/2014/main" id="{7CB194B2-191A-434B-A0B1-C1B02D226DB0}"/>
              </a:ext>
            </a:extLst>
          </p:cNvPr>
          <p:cNvSpPr>
            <a:spLocks noGrp="1" noChangeArrowheads="1"/>
          </p:cNvSpPr>
          <p:nvPr>
            <p:ph type="title"/>
          </p:nvPr>
        </p:nvSpPr>
        <p:spPr>
          <a:xfrm>
            <a:off x="1866900" y="220663"/>
            <a:ext cx="8458200" cy="457200"/>
          </a:xfrm>
        </p:spPr>
        <p:txBody>
          <a:bodyPr/>
          <a:lstStyle/>
          <a:p>
            <a:r>
              <a:rPr lang="en-US" altLang="en-US" sz="4800">
                <a:solidFill>
                  <a:schemeClr val="tx1"/>
                </a:solidFill>
              </a:rPr>
              <a:t>Read to Lead</a:t>
            </a:r>
          </a:p>
        </p:txBody>
      </p:sp>
      <p:pic>
        <p:nvPicPr>
          <p:cNvPr id="39940" name="Picture 2">
            <a:extLst>
              <a:ext uri="{FF2B5EF4-FFF2-40B4-BE49-F238E27FC236}">
                <a16:creationId xmlns:a16="http://schemas.microsoft.com/office/drawing/2014/main" id="{91DC95F4-CBFF-4C5A-8311-561663CAD4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44100" y="449263"/>
            <a:ext cx="1719263" cy="220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0736265-B6B4-4FE1-841D-156AFEFABD07}"/>
              </a:ext>
            </a:extLst>
          </p:cNvPr>
          <p:cNvPicPr>
            <a:picLocks noChangeAspect="1"/>
          </p:cNvPicPr>
          <p:nvPr/>
        </p:nvPicPr>
        <p:blipFill>
          <a:blip r:embed="rId8"/>
          <a:stretch>
            <a:fillRect/>
          </a:stretch>
        </p:blipFill>
        <p:spPr>
          <a:xfrm>
            <a:off x="236538" y="314325"/>
            <a:ext cx="1790700" cy="2473325"/>
          </a:xfrm>
          <a:prstGeom prst="rect">
            <a:avLst/>
          </a:prstGeom>
          <a:ln>
            <a:solidFill>
              <a:schemeClr val="tx1"/>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8671111-4C4F-44E3-BA10-6A7D28A23142}"/>
              </a:ext>
            </a:extLst>
          </p:cNvPr>
          <p:cNvPicPr>
            <a:picLocks noChangeAspect="1"/>
          </p:cNvPicPr>
          <p:nvPr/>
        </p:nvPicPr>
        <p:blipFill>
          <a:blip r:embed="rId9"/>
          <a:stretch>
            <a:fillRect/>
          </a:stretch>
        </p:blipFill>
        <p:spPr>
          <a:xfrm>
            <a:off x="236538" y="3124200"/>
            <a:ext cx="1825625" cy="2743200"/>
          </a:xfrm>
          <a:prstGeom prst="rect">
            <a:avLst/>
          </a:prstGeom>
          <a:ln>
            <a:solidFill>
              <a:schemeClr val="tx1"/>
            </a:solidFill>
          </a:ln>
          <a:effectLst>
            <a:outerShdw blurRad="292100" dist="139700" dir="2700000" algn="tl" rotWithShape="0">
              <a:srgbClr val="333333">
                <a:alpha val="65000"/>
              </a:srgbClr>
            </a:outerShdw>
          </a:effectLst>
        </p:spPr>
      </p:pic>
      <p:sp>
        <p:nvSpPr>
          <p:cNvPr id="2" name="Arrow: Left 1">
            <a:extLst>
              <a:ext uri="{FF2B5EF4-FFF2-40B4-BE49-F238E27FC236}">
                <a16:creationId xmlns:a16="http://schemas.microsoft.com/office/drawing/2014/main" id="{25499F79-9B48-4047-AA3E-84FF06817706}"/>
              </a:ext>
            </a:extLst>
          </p:cNvPr>
          <p:cNvSpPr/>
          <p:nvPr/>
        </p:nvSpPr>
        <p:spPr bwMode="auto">
          <a:xfrm>
            <a:off x="8763000" y="4038600"/>
            <a:ext cx="1828800" cy="4572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7DFAB8A-8CE0-43A4-AC3F-416DA09B8969}"/>
              </a:ext>
            </a:extLst>
          </p:cNvPr>
          <p:cNvSpPr>
            <a:spLocks noGrp="1"/>
          </p:cNvSpPr>
          <p:nvPr>
            <p:ph type="title"/>
          </p:nvPr>
        </p:nvSpPr>
        <p:spPr/>
        <p:txBody>
          <a:bodyPr/>
          <a:lstStyle/>
          <a:p>
            <a:r>
              <a:rPr lang="en-US" altLang="en-US"/>
              <a:t>Discussion Outcomes</a:t>
            </a:r>
            <a:endParaRPr lang="en-US" altLang="en-US" dirty="0"/>
          </a:p>
        </p:txBody>
      </p:sp>
      <p:sp>
        <p:nvSpPr>
          <p:cNvPr id="12291" name="Content Placeholder 2">
            <a:extLst>
              <a:ext uri="{FF2B5EF4-FFF2-40B4-BE49-F238E27FC236}">
                <a16:creationId xmlns:a16="http://schemas.microsoft.com/office/drawing/2014/main" id="{DF8149CF-9C23-4C6E-A7B1-402AFEADE611}"/>
              </a:ext>
            </a:extLst>
          </p:cNvPr>
          <p:cNvSpPr>
            <a:spLocks noGrp="1"/>
          </p:cNvSpPr>
          <p:nvPr>
            <p:ph idx="1"/>
          </p:nvPr>
        </p:nvSpPr>
        <p:spPr>
          <a:xfrm>
            <a:off x="2133600" y="1371600"/>
            <a:ext cx="9550400" cy="5105400"/>
          </a:xfrm>
        </p:spPr>
        <p:txBody>
          <a:bodyPr/>
          <a:lstStyle/>
          <a:p>
            <a:pPr marL="742950" indent="-742950">
              <a:buFont typeface="Times New Roman" panose="02020603050405020304" pitchFamily="18" charset="0"/>
              <a:buAutoNum type="arabicParenR"/>
            </a:pPr>
            <a:r>
              <a:rPr lang="en-US" altLang="en-US" b="1" dirty="0"/>
              <a:t>Purpose</a:t>
            </a:r>
            <a:r>
              <a:rPr lang="en-US" altLang="en-US" dirty="0"/>
              <a:t> of Policies </a:t>
            </a:r>
          </a:p>
          <a:p>
            <a:pPr marL="742950" indent="-742950">
              <a:buFont typeface="Times New Roman" panose="02020603050405020304" pitchFamily="18" charset="0"/>
              <a:buAutoNum type="arabicParenR"/>
            </a:pPr>
            <a:r>
              <a:rPr lang="en-US" altLang="en-US" b="1" dirty="0"/>
              <a:t>Policy or Procedure</a:t>
            </a:r>
            <a:r>
              <a:rPr lang="en-US" altLang="en-US" dirty="0"/>
              <a:t>?</a:t>
            </a:r>
          </a:p>
          <a:p>
            <a:pPr marL="742950" indent="-742950">
              <a:buFont typeface="Times New Roman" panose="02020603050405020304" pitchFamily="18" charset="0"/>
              <a:buAutoNum type="arabicParenR"/>
            </a:pPr>
            <a:r>
              <a:rPr lang="en-US" altLang="en-US" b="1" dirty="0"/>
              <a:t>IRS Policy Questions </a:t>
            </a:r>
          </a:p>
          <a:p>
            <a:pPr marL="742950" indent="-742950">
              <a:buFont typeface="Times New Roman" panose="02020603050405020304" pitchFamily="18" charset="0"/>
              <a:buAutoNum type="arabicParenR"/>
            </a:pPr>
            <a:r>
              <a:rPr lang="en-US" altLang="en-US" b="1" dirty="0"/>
              <a:t>Policy Manual</a:t>
            </a:r>
          </a:p>
          <a:p>
            <a:pPr marL="742950" indent="-742950">
              <a:buFont typeface="Times New Roman" panose="02020603050405020304" pitchFamily="18" charset="0"/>
              <a:buAutoNum type="arabicParenR"/>
            </a:pPr>
            <a:r>
              <a:rPr lang="en-US" altLang="en-US" b="1" dirty="0"/>
              <a:t>Common Policies</a:t>
            </a:r>
          </a:p>
          <a:p>
            <a:pPr marL="742950" indent="-742950">
              <a:buFont typeface="Times New Roman" panose="02020603050405020304" pitchFamily="18" charset="0"/>
              <a:buAutoNum type="arabicParenR"/>
            </a:pPr>
            <a:r>
              <a:rPr lang="en-US" altLang="en-US" b="1" dirty="0"/>
              <a:t>Sunsetting</a:t>
            </a:r>
            <a:r>
              <a:rPr lang="en-US" altLang="en-US" dirty="0"/>
              <a:t> Policies</a:t>
            </a:r>
          </a:p>
          <a:p>
            <a:pPr marL="742950" indent="-742950">
              <a:buFont typeface="Times New Roman" panose="02020603050405020304" pitchFamily="18" charset="0"/>
              <a:buAutoNum type="arabicParenR"/>
            </a:pPr>
            <a:endParaRPr lang="en-US" altLang="en-US" dirty="0"/>
          </a:p>
        </p:txBody>
      </p:sp>
      <p:sp>
        <p:nvSpPr>
          <p:cNvPr id="12292" name="Comment 4">
            <a:extLst>
              <a:ext uri="{FF2B5EF4-FFF2-40B4-BE49-F238E27FC236}">
                <a16:creationId xmlns:a16="http://schemas.microsoft.com/office/drawing/2014/main" id="{C021791A-6F8D-4DC9-A5F7-B7D4758C3747}"/>
              </a:ext>
            </a:extLst>
          </p:cNvPr>
          <p:cNvSpPr>
            <a:spLocks noChangeArrowheads="1"/>
          </p:cNvSpPr>
          <p:nvPr/>
        </p:nvSpPr>
        <p:spPr bwMode="auto">
          <a:xfrm>
            <a:off x="1539876" y="15875"/>
            <a:ext cx="746125" cy="527050"/>
          </a:xfrm>
          <a:prstGeom prst="rect">
            <a:avLst/>
          </a:prstGeom>
          <a:solidFill>
            <a:srgbClr val="FCFDC6"/>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4000">
                <a:solidFill>
                  <a:schemeClr val="tx1"/>
                </a:solidFill>
                <a:latin typeface="Times New Roman" panose="02020603050405020304" pitchFamily="18" charset="0"/>
              </a:defRPr>
            </a:lvl1pPr>
            <a:lvl2pPr marL="742950" indent="-285750">
              <a:spcBef>
                <a:spcPct val="20000"/>
              </a:spcBef>
              <a:buChar char="–"/>
              <a:defRPr sz="36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2800">
                <a:solidFill>
                  <a:schemeClr val="tx1"/>
                </a:solidFill>
                <a:latin typeface="Times New Roman" panose="02020603050405020304" pitchFamily="18" charset="0"/>
              </a:defRPr>
            </a:lvl4pPr>
            <a:lvl5pPr marL="2057400" indent="-228600">
              <a:spcBef>
                <a:spcPct val="20000"/>
              </a:spcBef>
              <a:buChar char="»"/>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800">
                <a:solidFill>
                  <a:schemeClr val="tx1"/>
                </a:solidFill>
                <a:latin typeface="Times New Roman" panose="02020603050405020304" pitchFamily="18" charset="0"/>
              </a:defRPr>
            </a:lvl9pPr>
          </a:lstStyle>
          <a:p>
            <a:pPr>
              <a:spcBef>
                <a:spcPct val="50000"/>
              </a:spcBef>
              <a:buFontTx/>
              <a:buNone/>
            </a:pPr>
            <a:r>
              <a:rPr lang="en-US" altLang="en-US" sz="1400">
                <a:solidFill>
                  <a:srgbClr val="000000"/>
                </a:solidFill>
                <a:latin typeface="Arial" panose="020B0604020202020204" pitchFamily="34" charset="0"/>
              </a:rPr>
              <a:t>Pg 2 TOC</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8181</TotalTime>
  <Words>1138</Words>
  <Application>Microsoft Office PowerPoint</Application>
  <PresentationFormat>Widescreen</PresentationFormat>
  <Paragraphs>222</Paragraphs>
  <Slides>56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Black</vt:lpstr>
      <vt:lpstr>Bradley Hand ITC</vt:lpstr>
      <vt:lpstr>Roboto</vt:lpstr>
      <vt:lpstr>Symbol</vt:lpstr>
      <vt:lpstr>Times New Roman</vt:lpstr>
      <vt:lpstr>Default Design</vt:lpstr>
      <vt:lpstr>PowerPoint Presentation</vt:lpstr>
      <vt:lpstr>Policy Development and Implementation</vt:lpstr>
      <vt:lpstr>Unauthorized Committee Work</vt:lpstr>
      <vt:lpstr>Committee Policies</vt:lpstr>
      <vt:lpstr>Committee Sunset</vt:lpstr>
      <vt:lpstr>PowerPoint Presentation</vt:lpstr>
      <vt:lpstr>PowerPoint Presentation</vt:lpstr>
      <vt:lpstr>Read to Lead</vt:lpstr>
      <vt:lpstr>Discussion Outcomes</vt:lpstr>
      <vt:lpstr>Sarbanes Oxley Act</vt:lpstr>
      <vt:lpstr>Identify the Policy Questions in IRS Form 990</vt:lpstr>
      <vt:lpstr>IRS Form 990 Policy Questions</vt:lpstr>
      <vt:lpstr>PowerPoint Presentation</vt:lpstr>
      <vt:lpstr>P-Words</vt:lpstr>
      <vt:lpstr>Policy Definition</vt:lpstr>
      <vt:lpstr>Policy   vs.  Procedure</vt:lpstr>
      <vt:lpstr>PowerPoint Presentation</vt:lpstr>
      <vt:lpstr>Policies Arise Naturally</vt:lpstr>
      <vt:lpstr>Marketing Photos</vt:lpstr>
      <vt:lpstr>Guests at Board Meetings</vt:lpstr>
      <vt:lpstr>Executive Sessions - Policy</vt:lpstr>
      <vt:lpstr>Policy – Who is Official Spokesperson? </vt:lpstr>
      <vt:lpstr>PowerPoint Presentation</vt:lpstr>
      <vt:lpstr>Addressing Confidentiality</vt:lpstr>
      <vt:lpstr>Using Reserves – Spend and Replenish</vt:lpstr>
      <vt:lpstr>Social Media</vt:lpstr>
      <vt:lpstr>Antitrust Avoidance</vt:lpstr>
      <vt:lpstr>PowerPoint Presentation</vt:lpstr>
      <vt:lpstr>PowerPoint Presentation</vt:lpstr>
      <vt:lpstr>Committee Authority Policy</vt:lpstr>
      <vt:lpstr>Record Requests - Policy</vt:lpstr>
      <vt:lpstr>PowerPoint Presentation</vt:lpstr>
      <vt:lpstr>Uses of Policy</vt:lpstr>
      <vt:lpstr>Uses of Policy</vt:lpstr>
      <vt:lpstr>Policies Often Result in Procedures  Board - Governance           Staff - Management</vt:lpstr>
      <vt:lpstr>Drafting a Policy</vt:lpstr>
      <vt:lpstr>PowerPoint Presentation</vt:lpstr>
      <vt:lpstr>PowerPoint Presentation</vt:lpstr>
      <vt:lpstr>Errors in Policy Making</vt:lpstr>
      <vt:lpstr>Common Policies</vt:lpstr>
      <vt:lpstr>IRS Form 990 Policies</vt:lpstr>
      <vt:lpstr>PowerPoint Presentation</vt:lpstr>
      <vt:lpstr>PowerPoint Presentation</vt:lpstr>
      <vt:lpstr>PowerPoint Presentation</vt:lpstr>
      <vt:lpstr>PowerPoint Presentation</vt:lpstr>
      <vt:lpstr>PowerPoint Presentation</vt:lpstr>
      <vt:lpstr>PowerPoint Presentation</vt:lpstr>
      <vt:lpstr>Create a Policy Manual</vt:lpstr>
      <vt:lpstr>Sunset or Update Policies</vt:lpstr>
      <vt:lpstr>Governing Notebooks</vt:lpstr>
      <vt:lpstr>PowerPoint Presentation</vt:lpstr>
      <vt:lpstr>PowerPoint Presentation</vt:lpstr>
      <vt:lpstr>PowerPoint Presentation</vt:lpstr>
      <vt:lpstr>Summary </vt:lpstr>
      <vt:lpstr>Resources</vt:lpstr>
      <vt:lpstr>Consult Professionals</vt:lpstr>
    </vt:vector>
  </TitlesOfParts>
  <Company>RCHCAE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Bob</dc:creator>
  <cp:lastModifiedBy>Bob Harris</cp:lastModifiedBy>
  <cp:revision>450</cp:revision>
  <cp:lastPrinted>2013-05-27T19:53:47Z</cp:lastPrinted>
  <dcterms:created xsi:type="dcterms:W3CDTF">2005-01-17T12:09:58Z</dcterms:created>
  <dcterms:modified xsi:type="dcterms:W3CDTF">2022-05-15T19:44:18Z</dcterms:modified>
</cp:coreProperties>
</file>