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1"/>
    <p:sldMasterId id="2147483698" r:id="rId2"/>
    <p:sldMasterId id="2147483710" r:id="rId3"/>
    <p:sldMasterId id="2147484982" r:id="rId4"/>
    <p:sldMasterId id="2147485087" r:id="rId5"/>
  </p:sldMasterIdLst>
  <p:notesMasterIdLst>
    <p:notesMasterId r:id="rId26"/>
  </p:notesMasterIdLst>
  <p:handoutMasterIdLst>
    <p:handoutMasterId r:id="rId27"/>
  </p:handoutMasterIdLst>
  <p:sldIdLst>
    <p:sldId id="1151" r:id="rId6"/>
    <p:sldId id="1129" r:id="rId7"/>
    <p:sldId id="1131" r:id="rId8"/>
    <p:sldId id="1117" r:id="rId9"/>
    <p:sldId id="1118" r:id="rId10"/>
    <p:sldId id="1147" r:id="rId11"/>
    <p:sldId id="1150" r:id="rId12"/>
    <p:sldId id="1152" r:id="rId13"/>
    <p:sldId id="1108" r:id="rId14"/>
    <p:sldId id="1092" r:id="rId15"/>
    <p:sldId id="1146" r:id="rId16"/>
    <p:sldId id="1114" r:id="rId17"/>
    <p:sldId id="1141" r:id="rId18"/>
    <p:sldId id="1142" r:id="rId19"/>
    <p:sldId id="1138" r:id="rId20"/>
    <p:sldId id="1140" r:id="rId21"/>
    <p:sldId id="1143" r:id="rId22"/>
    <p:sldId id="1153" r:id="rId23"/>
    <p:sldId id="1154" r:id="rId24"/>
    <p:sldId id="1128" r:id="rId25"/>
  </p:sldIdLst>
  <p:sldSz cx="6858000" cy="9144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00445C"/>
    <a:srgbClr val="8A0000"/>
    <a:srgbClr val="1E2136"/>
    <a:srgbClr val="996633"/>
    <a:srgbClr val="A94117"/>
    <a:srgbClr val="4C0000"/>
    <a:srgbClr val="3818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27151" autoAdjust="0"/>
  </p:normalViewPr>
  <p:slideViewPr>
    <p:cSldViewPr>
      <p:cViewPr varScale="1">
        <p:scale>
          <a:sx n="45" d="100"/>
          <a:sy n="45" d="100"/>
        </p:scale>
        <p:origin x="2024" y="5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BBA8049-0ACB-4089-8BF1-D33802D97CDD}"/>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defTabSz="922212">
              <a:defRPr sz="1200">
                <a:latin typeface="Times New Roman" pitchFamily="18" charset="0"/>
              </a:defRPr>
            </a:lvl1pPr>
          </a:lstStyle>
          <a:p>
            <a:pPr>
              <a:defRPr/>
            </a:pPr>
            <a:endParaRPr lang="en-US"/>
          </a:p>
        </p:txBody>
      </p:sp>
      <p:sp>
        <p:nvSpPr>
          <p:cNvPr id="28675" name="Rectangle 3">
            <a:extLst>
              <a:ext uri="{FF2B5EF4-FFF2-40B4-BE49-F238E27FC236}">
                <a16:creationId xmlns:a16="http://schemas.microsoft.com/office/drawing/2014/main" id="{C0C5CA82-F227-4C62-B357-C5B1885596C4}"/>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algn="r" defTabSz="922212">
              <a:defRPr sz="1200">
                <a:latin typeface="Times New Roman" pitchFamily="18" charset="0"/>
              </a:defRPr>
            </a:lvl1pPr>
          </a:lstStyle>
          <a:p>
            <a:pPr>
              <a:defRPr/>
            </a:pPr>
            <a:endParaRPr lang="en-US"/>
          </a:p>
        </p:txBody>
      </p:sp>
      <p:sp>
        <p:nvSpPr>
          <p:cNvPr id="28676" name="Rectangle 4">
            <a:extLst>
              <a:ext uri="{FF2B5EF4-FFF2-40B4-BE49-F238E27FC236}">
                <a16:creationId xmlns:a16="http://schemas.microsoft.com/office/drawing/2014/main" id="{96B7768F-7EC0-4E32-8C0A-992736FAA069}"/>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defTabSz="922212">
              <a:defRPr sz="1200">
                <a:latin typeface="Times New Roman" pitchFamily="18" charset="0"/>
              </a:defRPr>
            </a:lvl1pPr>
          </a:lstStyle>
          <a:p>
            <a:pPr>
              <a:defRPr/>
            </a:pPr>
            <a:endParaRPr lang="en-US"/>
          </a:p>
        </p:txBody>
      </p:sp>
      <p:sp>
        <p:nvSpPr>
          <p:cNvPr id="28677" name="Rectangle 5">
            <a:extLst>
              <a:ext uri="{FF2B5EF4-FFF2-40B4-BE49-F238E27FC236}">
                <a16:creationId xmlns:a16="http://schemas.microsoft.com/office/drawing/2014/main" id="{57D2D87F-96CA-472D-9ED0-BDD4B5227F72}"/>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algn="r" defTabSz="920750">
              <a:defRPr sz="1200">
                <a:latin typeface="Times New Roman" panose="02020603050405020304" pitchFamily="18" charset="0"/>
              </a:defRPr>
            </a:lvl1pPr>
          </a:lstStyle>
          <a:p>
            <a:pPr>
              <a:defRPr/>
            </a:pPr>
            <a:fld id="{E18C8685-6E2D-4E5B-8DD4-A0011E80C8A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494A4EC-A8F5-48A7-A619-C21C93730C6A}"/>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defTabSz="922212">
              <a:defRPr sz="1200">
                <a:latin typeface="Times New Roman" pitchFamily="18" charset="0"/>
              </a:defRPr>
            </a:lvl1pPr>
          </a:lstStyle>
          <a:p>
            <a:pPr>
              <a:defRPr/>
            </a:pPr>
            <a:endParaRPr lang="en-US"/>
          </a:p>
        </p:txBody>
      </p:sp>
      <p:sp>
        <p:nvSpPr>
          <p:cNvPr id="6147" name="Rectangle 3">
            <a:extLst>
              <a:ext uri="{FF2B5EF4-FFF2-40B4-BE49-F238E27FC236}">
                <a16:creationId xmlns:a16="http://schemas.microsoft.com/office/drawing/2014/main" id="{B925F002-6CAA-4133-B6E0-78F63D1AEE97}"/>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algn="r" defTabSz="922212">
              <a:defRPr sz="1200">
                <a:latin typeface="Times New Roman" pitchFamily="18" charset="0"/>
              </a:defRPr>
            </a:lvl1pPr>
          </a:lstStyle>
          <a:p>
            <a:pPr>
              <a:defRPr/>
            </a:pPr>
            <a:endParaRPr lang="en-US"/>
          </a:p>
        </p:txBody>
      </p:sp>
      <p:sp>
        <p:nvSpPr>
          <p:cNvPr id="52228" name="Rectangle 4">
            <a:extLst>
              <a:ext uri="{FF2B5EF4-FFF2-40B4-BE49-F238E27FC236}">
                <a16:creationId xmlns:a16="http://schemas.microsoft.com/office/drawing/2014/main" id="{F4EA269F-DD8E-4E48-942E-F2ABD7B51A4A}"/>
              </a:ext>
            </a:extLst>
          </p:cNvPr>
          <p:cNvSpPr>
            <a:spLocks noGrp="1" noRot="1" noChangeAspect="1" noChangeArrowheads="1" noTextEdit="1"/>
          </p:cNvSpPr>
          <p:nvPr>
            <p:ph type="sldImg" idx="2"/>
          </p:nvPr>
        </p:nvSpPr>
        <p:spPr bwMode="auto">
          <a:xfrm>
            <a:off x="2198688" y="695325"/>
            <a:ext cx="2614612"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2C8EB16-8A64-4E79-AEF3-9421B0AF134E}"/>
              </a:ext>
            </a:extLst>
          </p:cNvPr>
          <p:cNvSpPr>
            <a:spLocks noGrp="1" noChangeArrowheads="1"/>
          </p:cNvSpPr>
          <p:nvPr>
            <p:ph type="body" sz="quarter" idx="3"/>
          </p:nvPr>
        </p:nvSpPr>
        <p:spPr bwMode="auto">
          <a:xfrm>
            <a:off x="936625" y="4416425"/>
            <a:ext cx="5137150" cy="4184650"/>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2AACB014-ABE4-4236-B12E-62A017765020}"/>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defTabSz="922212">
              <a:defRPr sz="1200">
                <a:latin typeface="Times New Roman" pitchFamily="18" charset="0"/>
              </a:defRPr>
            </a:lvl1pPr>
          </a:lstStyle>
          <a:p>
            <a:pPr>
              <a:defRPr/>
            </a:pPr>
            <a:endParaRPr lang="en-US"/>
          </a:p>
        </p:txBody>
      </p:sp>
      <p:sp>
        <p:nvSpPr>
          <p:cNvPr id="6151" name="Rectangle 7">
            <a:extLst>
              <a:ext uri="{FF2B5EF4-FFF2-40B4-BE49-F238E27FC236}">
                <a16:creationId xmlns:a16="http://schemas.microsoft.com/office/drawing/2014/main" id="{7D088A2D-A84A-43D0-8C02-068A54965A70}"/>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algn="r" defTabSz="920750">
              <a:defRPr sz="1200">
                <a:latin typeface="Times New Roman" panose="02020603050405020304" pitchFamily="18" charset="0"/>
              </a:defRPr>
            </a:lvl1pPr>
          </a:lstStyle>
          <a:p>
            <a:pPr>
              <a:defRPr/>
            </a:pPr>
            <a:fld id="{31BF9023-0EA6-4EB3-8B57-1050E3DBCD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398AF0F-C4BF-44B1-9FEA-F07DEC797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ahoma" panose="020B0604030504040204" pitchFamily="34" charset="0"/>
              </a:defRPr>
            </a:lvl1pPr>
            <a:lvl2pPr marL="742950" indent="-285750" defTabSz="927100">
              <a:defRPr sz="2400">
                <a:solidFill>
                  <a:schemeClr val="tx1"/>
                </a:solidFill>
                <a:latin typeface="Tahoma" panose="020B0604030504040204" pitchFamily="34" charset="0"/>
              </a:defRPr>
            </a:lvl2pPr>
            <a:lvl3pPr marL="1143000" indent="-228600" defTabSz="927100">
              <a:defRPr sz="2400">
                <a:solidFill>
                  <a:schemeClr val="tx1"/>
                </a:solidFill>
                <a:latin typeface="Tahoma" panose="020B0604030504040204" pitchFamily="34" charset="0"/>
              </a:defRPr>
            </a:lvl3pPr>
            <a:lvl4pPr marL="1600200" indent="-228600" defTabSz="927100">
              <a:defRPr sz="2400">
                <a:solidFill>
                  <a:schemeClr val="tx1"/>
                </a:solidFill>
                <a:latin typeface="Tahoma" panose="020B0604030504040204" pitchFamily="34" charset="0"/>
              </a:defRPr>
            </a:lvl4pPr>
            <a:lvl5pPr marL="2057400" indent="-228600" defTabSz="927100">
              <a:defRPr sz="2400">
                <a:solidFill>
                  <a:schemeClr val="tx1"/>
                </a:solidFill>
                <a:latin typeface="Tahoma" panose="020B0604030504040204" pitchFamily="34" charset="0"/>
              </a:defRPr>
            </a:lvl5pPr>
            <a:lvl6pPr marL="2514600" indent="-228600" defTabSz="9271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71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71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7100" eaLnBrk="0" fontAlgn="base" hangingPunct="0">
              <a:spcBef>
                <a:spcPct val="0"/>
              </a:spcBef>
              <a:spcAft>
                <a:spcPct val="0"/>
              </a:spcAft>
              <a:defRPr sz="2400">
                <a:solidFill>
                  <a:schemeClr val="tx1"/>
                </a:solidFill>
                <a:latin typeface="Tahoma" panose="020B0604030504040204" pitchFamily="34" charset="0"/>
              </a:defRPr>
            </a:lvl9pPr>
          </a:lstStyle>
          <a:p>
            <a:fld id="{CF6C83B5-460A-497E-95DC-199369B70622}" type="slidenum">
              <a:rPr lang="en-US" altLang="en-US" sz="1200" smtClean="0">
                <a:solidFill>
                  <a:srgbClr val="000000"/>
                </a:solidFill>
                <a:latin typeface="Times New Roman" panose="02020603050405020304" pitchFamily="18" charset="0"/>
              </a:rPr>
              <a:pPr/>
              <a:t>2</a:t>
            </a:fld>
            <a:endParaRPr lang="en-US" altLang="en-US" sz="1200">
              <a:solidFill>
                <a:srgbClr val="000000"/>
              </a:solidFill>
              <a:latin typeface="Times New Roman" panose="02020603050405020304" pitchFamily="18" charset="0"/>
            </a:endParaRPr>
          </a:p>
        </p:txBody>
      </p:sp>
      <p:sp>
        <p:nvSpPr>
          <p:cNvPr id="56323" name="Rectangle 2">
            <a:extLst>
              <a:ext uri="{FF2B5EF4-FFF2-40B4-BE49-F238E27FC236}">
                <a16:creationId xmlns:a16="http://schemas.microsoft.com/office/drawing/2014/main" id="{90AB20C6-7EC9-49BC-AC66-0D4AECF9FD9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311880E-7742-418A-82AD-1A4B99A44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FC2C8800-9386-47C3-B214-F054E6CD4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640F7649-5DC8-40A3-90D1-3B2C7E4E77C1}"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
        <p:nvSpPr>
          <p:cNvPr id="75779" name="Rectangle 2">
            <a:extLst>
              <a:ext uri="{FF2B5EF4-FFF2-40B4-BE49-F238E27FC236}">
                <a16:creationId xmlns:a16="http://schemas.microsoft.com/office/drawing/2014/main" id="{84459F4F-9795-40B0-B7B7-3763FA598C19}"/>
              </a:ext>
            </a:extLst>
          </p:cNvPr>
          <p:cNvSpPr>
            <a:spLocks noGrp="1" noRot="1" noChangeAspect="1" noChangeArrowheads="1" noTextEdit="1"/>
          </p:cNvSpPr>
          <p:nvPr>
            <p:ph type="sldImg"/>
          </p:nvPr>
        </p:nvSpPr>
        <p:spPr>
          <a:xfrm>
            <a:off x="2268538" y="677863"/>
            <a:ext cx="2544762" cy="3395662"/>
          </a:xfrm>
          <a:ln/>
        </p:spPr>
      </p:sp>
      <p:sp>
        <p:nvSpPr>
          <p:cNvPr id="75780" name="Rectangle 3">
            <a:extLst>
              <a:ext uri="{FF2B5EF4-FFF2-40B4-BE49-F238E27FC236}">
                <a16:creationId xmlns:a16="http://schemas.microsoft.com/office/drawing/2014/main" id="{DE5AADFD-8ACC-41A0-AF5E-9C7C06AAAF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AEAD65E-DC2B-4396-B2A6-4D1EC6B072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ABC5714D-A0F2-4E42-A19B-AE013842938C}" type="slidenum">
              <a:rPr lang="en-US" altLang="en-US" sz="1200" smtClean="0">
                <a:solidFill>
                  <a:srgbClr val="000000"/>
                </a:solidFill>
                <a:latin typeface="Arial" panose="020B0604020202020204" pitchFamily="34" charset="0"/>
              </a:rPr>
              <a:pPr/>
              <a:t>13</a:t>
            </a:fld>
            <a:endParaRPr lang="en-US" altLang="en-US" sz="1200">
              <a:solidFill>
                <a:srgbClr val="000000"/>
              </a:solidFill>
              <a:latin typeface="Arial" panose="020B0604020202020204" pitchFamily="34" charset="0"/>
            </a:endParaRPr>
          </a:p>
        </p:txBody>
      </p:sp>
      <p:sp>
        <p:nvSpPr>
          <p:cNvPr id="77827" name="Rectangle 2">
            <a:extLst>
              <a:ext uri="{FF2B5EF4-FFF2-40B4-BE49-F238E27FC236}">
                <a16:creationId xmlns:a16="http://schemas.microsoft.com/office/drawing/2014/main" id="{06462805-FF49-4AB1-BFA6-BCCDFB726999}"/>
              </a:ext>
            </a:extLst>
          </p:cNvPr>
          <p:cNvSpPr>
            <a:spLocks noGrp="1" noRot="1" noChangeAspect="1" noChangeArrowheads="1" noTextEdit="1"/>
          </p:cNvSpPr>
          <p:nvPr>
            <p:ph type="sldImg"/>
          </p:nvPr>
        </p:nvSpPr>
        <p:spPr>
          <a:xfrm>
            <a:off x="2168525" y="695325"/>
            <a:ext cx="2619375" cy="3492500"/>
          </a:xfrm>
          <a:ln/>
        </p:spPr>
      </p:sp>
      <p:sp>
        <p:nvSpPr>
          <p:cNvPr id="77828" name="Rectangle 3">
            <a:extLst>
              <a:ext uri="{FF2B5EF4-FFF2-40B4-BE49-F238E27FC236}">
                <a16:creationId xmlns:a16="http://schemas.microsoft.com/office/drawing/2014/main" id="{F0EC6E2A-47FB-43E1-867A-808CFD6675A6}"/>
              </a:ext>
            </a:extLst>
          </p:cNvPr>
          <p:cNvSpPr>
            <a:spLocks noGrp="1" noChangeArrowheads="1"/>
          </p:cNvSpPr>
          <p:nvPr>
            <p:ph type="body" idx="1"/>
          </p:nvPr>
        </p:nvSpPr>
        <p:spPr>
          <a:xfrm>
            <a:off x="927100" y="4422775"/>
            <a:ext cx="5100638"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AD206379-9FEC-418F-ADAD-E63B062BD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02B9F0D8-C201-4679-80EB-27D79DCF5946}" type="slidenum">
              <a:rPr lang="en-US" altLang="en-US" sz="1200" smtClean="0">
                <a:solidFill>
                  <a:srgbClr val="000000"/>
                </a:solidFill>
                <a:latin typeface="Arial" panose="020B0604020202020204" pitchFamily="34" charset="0"/>
              </a:rPr>
              <a:pPr/>
              <a:t>14</a:t>
            </a:fld>
            <a:endParaRPr lang="en-US" altLang="en-US" sz="1200">
              <a:solidFill>
                <a:srgbClr val="000000"/>
              </a:solidFill>
              <a:latin typeface="Arial" panose="020B0604020202020204" pitchFamily="34" charset="0"/>
            </a:endParaRPr>
          </a:p>
        </p:txBody>
      </p:sp>
      <p:sp>
        <p:nvSpPr>
          <p:cNvPr id="79875" name="Rectangle 2">
            <a:extLst>
              <a:ext uri="{FF2B5EF4-FFF2-40B4-BE49-F238E27FC236}">
                <a16:creationId xmlns:a16="http://schemas.microsoft.com/office/drawing/2014/main" id="{CCFFA795-DDF2-4112-8484-2A1C6373004F}"/>
              </a:ext>
            </a:extLst>
          </p:cNvPr>
          <p:cNvSpPr>
            <a:spLocks noGrp="1" noRot="1" noChangeAspect="1" noChangeArrowheads="1" noTextEdit="1"/>
          </p:cNvSpPr>
          <p:nvPr>
            <p:ph type="sldImg"/>
          </p:nvPr>
        </p:nvSpPr>
        <p:spPr>
          <a:xfrm>
            <a:off x="2168525" y="695325"/>
            <a:ext cx="2619375" cy="3492500"/>
          </a:xfrm>
          <a:ln/>
        </p:spPr>
      </p:sp>
      <p:sp>
        <p:nvSpPr>
          <p:cNvPr id="79876" name="Rectangle 3">
            <a:extLst>
              <a:ext uri="{FF2B5EF4-FFF2-40B4-BE49-F238E27FC236}">
                <a16:creationId xmlns:a16="http://schemas.microsoft.com/office/drawing/2014/main" id="{17973267-3EAB-4107-9A98-08733D0FD787}"/>
              </a:ext>
            </a:extLst>
          </p:cNvPr>
          <p:cNvSpPr>
            <a:spLocks noGrp="1" noChangeArrowheads="1"/>
          </p:cNvSpPr>
          <p:nvPr>
            <p:ph type="body" idx="1"/>
          </p:nvPr>
        </p:nvSpPr>
        <p:spPr>
          <a:xfrm>
            <a:off x="927100" y="4422775"/>
            <a:ext cx="5100638"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9EB32A63-0648-490F-B8E0-2792493E10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90B46731-D258-4CAD-9819-7D958BDD7321}" type="slidenum">
              <a:rPr lang="en-US" altLang="en-US" sz="1200" smtClean="0">
                <a:solidFill>
                  <a:srgbClr val="000000"/>
                </a:solidFill>
                <a:latin typeface="Arial" panose="020B0604020202020204" pitchFamily="34" charset="0"/>
              </a:rPr>
              <a:pPr/>
              <a:t>15</a:t>
            </a:fld>
            <a:endParaRPr lang="en-US" altLang="en-US" sz="1200">
              <a:solidFill>
                <a:srgbClr val="000000"/>
              </a:solidFill>
              <a:latin typeface="Arial" panose="020B0604020202020204" pitchFamily="34" charset="0"/>
            </a:endParaRPr>
          </a:p>
        </p:txBody>
      </p:sp>
      <p:sp>
        <p:nvSpPr>
          <p:cNvPr id="81923" name="Rectangle 2">
            <a:extLst>
              <a:ext uri="{FF2B5EF4-FFF2-40B4-BE49-F238E27FC236}">
                <a16:creationId xmlns:a16="http://schemas.microsoft.com/office/drawing/2014/main" id="{58D96E92-F51F-4C09-8A87-4555521DAF47}"/>
              </a:ext>
            </a:extLst>
          </p:cNvPr>
          <p:cNvSpPr>
            <a:spLocks noGrp="1" noRot="1" noChangeAspect="1" noChangeArrowheads="1" noTextEdit="1"/>
          </p:cNvSpPr>
          <p:nvPr>
            <p:ph type="sldImg"/>
          </p:nvPr>
        </p:nvSpPr>
        <p:spPr>
          <a:xfrm>
            <a:off x="2168525" y="695325"/>
            <a:ext cx="2619375" cy="3492500"/>
          </a:xfrm>
          <a:ln/>
        </p:spPr>
      </p:sp>
      <p:sp>
        <p:nvSpPr>
          <p:cNvPr id="81924" name="Rectangle 3">
            <a:extLst>
              <a:ext uri="{FF2B5EF4-FFF2-40B4-BE49-F238E27FC236}">
                <a16:creationId xmlns:a16="http://schemas.microsoft.com/office/drawing/2014/main" id="{AEA31046-84C2-43E0-AFED-A63EAC477492}"/>
              </a:ext>
            </a:extLst>
          </p:cNvPr>
          <p:cNvSpPr>
            <a:spLocks noGrp="1" noChangeArrowheads="1"/>
          </p:cNvSpPr>
          <p:nvPr>
            <p:ph type="body" idx="1"/>
          </p:nvPr>
        </p:nvSpPr>
        <p:spPr>
          <a:xfrm>
            <a:off x="927100" y="4422775"/>
            <a:ext cx="5100638"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AECF518-2732-4287-99C2-A30F551CA6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79F8A05A-D257-490D-BF90-712B5D7D2FFA}" type="slidenum">
              <a:rPr lang="en-US" altLang="en-US" sz="1200" smtClean="0">
                <a:solidFill>
                  <a:srgbClr val="000000"/>
                </a:solidFill>
                <a:latin typeface="Arial" panose="020B0604020202020204" pitchFamily="34" charset="0"/>
              </a:rPr>
              <a:pPr/>
              <a:t>16</a:t>
            </a:fld>
            <a:endParaRPr lang="en-US" altLang="en-US" sz="1200">
              <a:solidFill>
                <a:srgbClr val="000000"/>
              </a:solidFill>
              <a:latin typeface="Arial" panose="020B0604020202020204" pitchFamily="34" charset="0"/>
            </a:endParaRPr>
          </a:p>
        </p:txBody>
      </p:sp>
      <p:sp>
        <p:nvSpPr>
          <p:cNvPr id="83971" name="Rectangle 2">
            <a:extLst>
              <a:ext uri="{FF2B5EF4-FFF2-40B4-BE49-F238E27FC236}">
                <a16:creationId xmlns:a16="http://schemas.microsoft.com/office/drawing/2014/main" id="{43B92090-184D-4873-8D6A-F177E7CB7ACB}"/>
              </a:ext>
            </a:extLst>
          </p:cNvPr>
          <p:cNvSpPr>
            <a:spLocks noGrp="1" noRot="1" noChangeAspect="1" noChangeArrowheads="1" noTextEdit="1"/>
          </p:cNvSpPr>
          <p:nvPr>
            <p:ph type="sldImg"/>
          </p:nvPr>
        </p:nvSpPr>
        <p:spPr>
          <a:xfrm>
            <a:off x="2168525" y="695325"/>
            <a:ext cx="2619375" cy="3492500"/>
          </a:xfrm>
          <a:ln/>
        </p:spPr>
      </p:sp>
      <p:sp>
        <p:nvSpPr>
          <p:cNvPr id="83972" name="Rectangle 3">
            <a:extLst>
              <a:ext uri="{FF2B5EF4-FFF2-40B4-BE49-F238E27FC236}">
                <a16:creationId xmlns:a16="http://schemas.microsoft.com/office/drawing/2014/main" id="{86C21255-81DC-417E-A0CA-DCFDEA3A6D25}"/>
              </a:ext>
            </a:extLst>
          </p:cNvPr>
          <p:cNvSpPr>
            <a:spLocks noGrp="1" noChangeArrowheads="1"/>
          </p:cNvSpPr>
          <p:nvPr>
            <p:ph type="body" idx="1"/>
          </p:nvPr>
        </p:nvSpPr>
        <p:spPr>
          <a:xfrm>
            <a:off x="927100" y="4422775"/>
            <a:ext cx="5100638"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2053E00-EB44-41C4-8B64-D4F099AD7B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41A6D9C3-6343-4DC1-AF7E-54DF2D1133BD}"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86019" name="Rectangle 2">
            <a:extLst>
              <a:ext uri="{FF2B5EF4-FFF2-40B4-BE49-F238E27FC236}">
                <a16:creationId xmlns:a16="http://schemas.microsoft.com/office/drawing/2014/main" id="{77BA3ADF-52C1-4155-9D2C-682F58A688A4}"/>
              </a:ext>
            </a:extLst>
          </p:cNvPr>
          <p:cNvSpPr>
            <a:spLocks noGrp="1" noRot="1" noChangeAspect="1" noChangeArrowheads="1" noTextEdit="1"/>
          </p:cNvSpPr>
          <p:nvPr>
            <p:ph type="sldImg"/>
          </p:nvPr>
        </p:nvSpPr>
        <p:spPr>
          <a:xfrm>
            <a:off x="2168525" y="695325"/>
            <a:ext cx="2619375" cy="3492500"/>
          </a:xfrm>
          <a:ln/>
        </p:spPr>
      </p:sp>
      <p:sp>
        <p:nvSpPr>
          <p:cNvPr id="86020" name="Rectangle 3">
            <a:extLst>
              <a:ext uri="{FF2B5EF4-FFF2-40B4-BE49-F238E27FC236}">
                <a16:creationId xmlns:a16="http://schemas.microsoft.com/office/drawing/2014/main" id="{F4182604-5779-42FA-AC0B-D6CAC7F8372F}"/>
              </a:ext>
            </a:extLst>
          </p:cNvPr>
          <p:cNvSpPr>
            <a:spLocks noGrp="1" noChangeArrowheads="1"/>
          </p:cNvSpPr>
          <p:nvPr>
            <p:ph type="body" idx="1"/>
          </p:nvPr>
        </p:nvSpPr>
        <p:spPr>
          <a:xfrm>
            <a:off x="927100" y="4422775"/>
            <a:ext cx="5100638"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60B6A1B-01C7-4162-A8B8-73E7D3C17D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ahoma" panose="020B0604030504040204" pitchFamily="34" charset="0"/>
              </a:defRPr>
            </a:lvl1pPr>
            <a:lvl2pPr marL="715963" indent="-274638" defTabSz="923925">
              <a:defRPr sz="2400">
                <a:solidFill>
                  <a:schemeClr val="tx1"/>
                </a:solidFill>
                <a:latin typeface="Tahoma" panose="020B0604030504040204" pitchFamily="34" charset="0"/>
              </a:defRPr>
            </a:lvl2pPr>
            <a:lvl3pPr marL="1101725" indent="-219075" defTabSz="923925">
              <a:defRPr sz="2400">
                <a:solidFill>
                  <a:schemeClr val="tx1"/>
                </a:solidFill>
                <a:latin typeface="Tahoma" panose="020B0604030504040204" pitchFamily="34" charset="0"/>
              </a:defRPr>
            </a:lvl3pPr>
            <a:lvl4pPr marL="1541463" indent="-219075" defTabSz="923925">
              <a:defRPr sz="2400">
                <a:solidFill>
                  <a:schemeClr val="tx1"/>
                </a:solidFill>
                <a:latin typeface="Tahoma" panose="020B0604030504040204" pitchFamily="34" charset="0"/>
              </a:defRPr>
            </a:lvl4pPr>
            <a:lvl5pPr marL="1982788" indent="-219075" defTabSz="923925">
              <a:defRPr sz="2400">
                <a:solidFill>
                  <a:schemeClr val="tx1"/>
                </a:solidFill>
                <a:latin typeface="Tahoma" panose="020B0604030504040204" pitchFamily="34" charset="0"/>
              </a:defRPr>
            </a:lvl5pPr>
            <a:lvl6pPr marL="2439988" indent="-219075" defTabSz="923925" eaLnBrk="0" fontAlgn="base" hangingPunct="0">
              <a:spcBef>
                <a:spcPct val="0"/>
              </a:spcBef>
              <a:spcAft>
                <a:spcPct val="0"/>
              </a:spcAft>
              <a:defRPr sz="2400">
                <a:solidFill>
                  <a:schemeClr val="tx1"/>
                </a:solidFill>
                <a:latin typeface="Tahoma" panose="020B0604030504040204" pitchFamily="34" charset="0"/>
              </a:defRPr>
            </a:lvl6pPr>
            <a:lvl7pPr marL="2897188" indent="-219075" defTabSz="923925" eaLnBrk="0" fontAlgn="base" hangingPunct="0">
              <a:spcBef>
                <a:spcPct val="0"/>
              </a:spcBef>
              <a:spcAft>
                <a:spcPct val="0"/>
              </a:spcAft>
              <a:defRPr sz="2400">
                <a:solidFill>
                  <a:schemeClr val="tx1"/>
                </a:solidFill>
                <a:latin typeface="Tahoma" panose="020B0604030504040204" pitchFamily="34" charset="0"/>
              </a:defRPr>
            </a:lvl7pPr>
            <a:lvl8pPr marL="3354388" indent="-219075" defTabSz="923925" eaLnBrk="0" fontAlgn="base" hangingPunct="0">
              <a:spcBef>
                <a:spcPct val="0"/>
              </a:spcBef>
              <a:spcAft>
                <a:spcPct val="0"/>
              </a:spcAft>
              <a:defRPr sz="2400">
                <a:solidFill>
                  <a:schemeClr val="tx1"/>
                </a:solidFill>
                <a:latin typeface="Tahoma" panose="020B0604030504040204" pitchFamily="34" charset="0"/>
              </a:defRPr>
            </a:lvl8pPr>
            <a:lvl9pPr marL="3811588" indent="-219075" defTabSz="923925" eaLnBrk="0" fontAlgn="base" hangingPunct="0">
              <a:spcBef>
                <a:spcPct val="0"/>
              </a:spcBef>
              <a:spcAft>
                <a:spcPct val="0"/>
              </a:spcAft>
              <a:defRPr sz="2400">
                <a:solidFill>
                  <a:schemeClr val="tx1"/>
                </a:solidFill>
                <a:latin typeface="Tahoma" panose="020B0604030504040204" pitchFamily="34" charset="0"/>
              </a:defRPr>
            </a:lvl9pPr>
          </a:lstStyle>
          <a:p>
            <a:fld id="{63C9247C-0237-4C26-AE1E-70DDD9652819}" type="slidenum">
              <a:rPr lang="en-US" altLang="en-US" sz="1300" smtClean="0">
                <a:solidFill>
                  <a:srgbClr val="000000"/>
                </a:solidFill>
                <a:latin typeface="Arial" panose="020B0604020202020204" pitchFamily="34" charset="0"/>
                <a:ea typeface="MS PGothic" panose="020B0600070205080204" pitchFamily="34" charset="-128"/>
              </a:rPr>
              <a:pPr/>
              <a:t>20</a:t>
            </a:fld>
            <a:endParaRPr lang="en-US" altLang="en-US" sz="1300">
              <a:solidFill>
                <a:srgbClr val="000000"/>
              </a:solidFill>
              <a:latin typeface="Arial" panose="020B0604020202020204" pitchFamily="34" charset="0"/>
              <a:ea typeface="MS PGothic" panose="020B0600070205080204" pitchFamily="34" charset="-128"/>
            </a:endParaRPr>
          </a:p>
        </p:txBody>
      </p:sp>
      <p:sp>
        <p:nvSpPr>
          <p:cNvPr id="90115" name="Slide Image Placeholder 1">
            <a:extLst>
              <a:ext uri="{FF2B5EF4-FFF2-40B4-BE49-F238E27FC236}">
                <a16:creationId xmlns:a16="http://schemas.microsoft.com/office/drawing/2014/main" id="{9DFA47BA-EDEB-416E-AD57-54F28975C117}"/>
              </a:ext>
            </a:extLst>
          </p:cNvPr>
          <p:cNvSpPr>
            <a:spLocks noGrp="1" noRot="1" noChangeAspect="1" noChangeArrowheads="1" noTextEdit="1"/>
          </p:cNvSpPr>
          <p:nvPr>
            <p:ph type="sldImg"/>
          </p:nvPr>
        </p:nvSpPr>
        <p:spPr>
          <a:xfrm>
            <a:off x="2132013" y="715963"/>
            <a:ext cx="2681287" cy="3578225"/>
          </a:xfrm>
          <a:ln/>
        </p:spPr>
      </p:sp>
      <p:sp>
        <p:nvSpPr>
          <p:cNvPr id="90116" name="Notes Placeholder 2">
            <a:extLst>
              <a:ext uri="{FF2B5EF4-FFF2-40B4-BE49-F238E27FC236}">
                <a16:creationId xmlns:a16="http://schemas.microsoft.com/office/drawing/2014/main" id="{42076744-F9F9-43CE-9B75-AEB27F8A4A1C}"/>
              </a:ext>
            </a:extLst>
          </p:cNvPr>
          <p:cNvSpPr>
            <a:spLocks noGrp="1"/>
          </p:cNvSpPr>
          <p:nvPr>
            <p:ph type="body" idx="1"/>
          </p:nvPr>
        </p:nvSpPr>
        <p:spPr>
          <a:xfrm>
            <a:off x="927100" y="4535488"/>
            <a:ext cx="5089525" cy="429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8" rIns="92897" bIns="46448"/>
          <a:lstStyle/>
          <a:p>
            <a:pPr eaLnBrk="1" hangingPunct="1"/>
            <a:endParaRPr lang="en-US" altLang="en-US">
              <a:latin typeface="Arial" panose="020B0604020202020204" pitchFamily="34" charset="0"/>
            </a:endParaRPr>
          </a:p>
        </p:txBody>
      </p:sp>
      <p:sp>
        <p:nvSpPr>
          <p:cNvPr id="90117" name="Slide Number Placeholder 3">
            <a:extLst>
              <a:ext uri="{FF2B5EF4-FFF2-40B4-BE49-F238E27FC236}">
                <a16:creationId xmlns:a16="http://schemas.microsoft.com/office/drawing/2014/main" id="{3A78DF11-9D13-4FF8-9400-8F41B58FEEEE}"/>
              </a:ext>
            </a:extLst>
          </p:cNvPr>
          <p:cNvSpPr txBox="1">
            <a:spLocks noGrp="1"/>
          </p:cNvSpPr>
          <p:nvPr/>
        </p:nvSpPr>
        <p:spPr bwMode="auto">
          <a:xfrm>
            <a:off x="3933825" y="9069388"/>
            <a:ext cx="30114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8" rIns="92897" bIns="46448" anchor="b"/>
          <a:lstStyle>
            <a:lvl1pPr defTabSz="957263">
              <a:defRPr sz="2400">
                <a:solidFill>
                  <a:schemeClr val="tx1"/>
                </a:solidFill>
                <a:latin typeface="Tahoma" panose="020B0604030504040204" pitchFamily="34" charset="0"/>
              </a:defRPr>
            </a:lvl1pPr>
            <a:lvl2pPr marL="742950" indent="-285750" defTabSz="957263">
              <a:defRPr sz="2400">
                <a:solidFill>
                  <a:schemeClr val="tx1"/>
                </a:solidFill>
                <a:latin typeface="Tahoma" panose="020B0604030504040204" pitchFamily="34" charset="0"/>
              </a:defRPr>
            </a:lvl2pPr>
            <a:lvl3pPr marL="1143000" indent="-228600" defTabSz="957263">
              <a:defRPr sz="2400">
                <a:solidFill>
                  <a:schemeClr val="tx1"/>
                </a:solidFill>
                <a:latin typeface="Tahoma" panose="020B0604030504040204" pitchFamily="34" charset="0"/>
              </a:defRPr>
            </a:lvl3pPr>
            <a:lvl4pPr marL="1600200" indent="-228600" defTabSz="957263">
              <a:defRPr sz="2400">
                <a:solidFill>
                  <a:schemeClr val="tx1"/>
                </a:solidFill>
                <a:latin typeface="Tahoma" panose="020B0604030504040204" pitchFamily="34" charset="0"/>
              </a:defRPr>
            </a:lvl4pPr>
            <a:lvl5pPr marL="2057400" indent="-228600" defTabSz="957263">
              <a:defRPr sz="2400">
                <a:solidFill>
                  <a:schemeClr val="tx1"/>
                </a:solidFill>
                <a:latin typeface="Tahoma" panose="020B0604030504040204" pitchFamily="34" charset="0"/>
              </a:defRPr>
            </a:lvl5pPr>
            <a:lvl6pPr marL="2514600" indent="-228600" defTabSz="9572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572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572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57263" eaLnBrk="0" fontAlgn="base" hangingPunct="0">
              <a:spcBef>
                <a:spcPct val="0"/>
              </a:spcBef>
              <a:spcAft>
                <a:spcPct val="0"/>
              </a:spcAft>
              <a:defRPr sz="2400">
                <a:solidFill>
                  <a:schemeClr val="tx1"/>
                </a:solidFill>
                <a:latin typeface="Tahoma" panose="020B0604030504040204" pitchFamily="34" charset="0"/>
              </a:defRPr>
            </a:lvl9pPr>
          </a:lstStyle>
          <a:p>
            <a:pPr algn="r"/>
            <a:fld id="{4146CD9D-F6C7-4C0A-A049-817F60D26BEE}" type="slidenum">
              <a:rPr lang="en-US" altLang="en-US" sz="1300">
                <a:solidFill>
                  <a:srgbClr val="000000"/>
                </a:solidFill>
                <a:latin typeface="Times New Roman" panose="02020603050405020304" pitchFamily="18" charset="0"/>
                <a:ea typeface="MS PGothic" panose="020B0600070205080204" pitchFamily="34" charset="-128"/>
              </a:rPr>
              <a:pPr algn="r"/>
              <a:t>20</a:t>
            </a:fld>
            <a:endParaRPr lang="en-US" altLang="en-US" sz="13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D60FA29-1701-486C-83A6-8269EF5A5A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4B887945-D41C-484C-AFD7-F51CF20C6EA3}"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2A803E82-6B31-45E7-8227-FD869330864E}"/>
              </a:ext>
            </a:extLst>
          </p:cNvPr>
          <p:cNvSpPr>
            <a:spLocks noGrp="1" noRot="1" noChangeAspect="1" noChangeArrowheads="1" noTextEdit="1"/>
          </p:cNvSpPr>
          <p:nvPr>
            <p:ph type="sldImg"/>
          </p:nvPr>
        </p:nvSpPr>
        <p:spPr>
          <a:xfrm>
            <a:off x="2168525" y="695325"/>
            <a:ext cx="2619375" cy="3492500"/>
          </a:xfrm>
          <a:ln/>
        </p:spPr>
      </p:sp>
      <p:sp>
        <p:nvSpPr>
          <p:cNvPr id="58372" name="Rectangle 3">
            <a:extLst>
              <a:ext uri="{FF2B5EF4-FFF2-40B4-BE49-F238E27FC236}">
                <a16:creationId xmlns:a16="http://schemas.microsoft.com/office/drawing/2014/main" id="{3DDE793C-3496-47CA-84A4-7A6C0904CBF9}"/>
              </a:ext>
            </a:extLst>
          </p:cNvPr>
          <p:cNvSpPr>
            <a:spLocks noGrp="1" noChangeArrowheads="1"/>
          </p:cNvSpPr>
          <p:nvPr>
            <p:ph type="body" idx="1"/>
          </p:nvPr>
        </p:nvSpPr>
        <p:spPr>
          <a:xfrm>
            <a:off x="927100" y="4422775"/>
            <a:ext cx="5100638"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4A57F8B-5E0E-443A-AA75-BD578262E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C46DF8D3-404A-41DC-A51E-69F8AF13989D}" type="slidenum">
              <a:rPr lang="en-US" altLang="en-US" sz="1200" smtClean="0">
                <a:solidFill>
                  <a:srgbClr val="000000"/>
                </a:solidFill>
                <a:latin typeface="Arial" panose="020B0604020202020204" pitchFamily="34" charset="0"/>
              </a:rPr>
              <a:pPr/>
              <a:t>4</a:t>
            </a:fld>
            <a:endParaRPr lang="en-US" altLang="en-US" sz="1200">
              <a:solidFill>
                <a:srgbClr val="000000"/>
              </a:solidFill>
              <a:latin typeface="Arial" panose="020B0604020202020204" pitchFamily="34" charset="0"/>
            </a:endParaRPr>
          </a:p>
        </p:txBody>
      </p:sp>
      <p:sp>
        <p:nvSpPr>
          <p:cNvPr id="60419" name="Rectangle 2">
            <a:extLst>
              <a:ext uri="{FF2B5EF4-FFF2-40B4-BE49-F238E27FC236}">
                <a16:creationId xmlns:a16="http://schemas.microsoft.com/office/drawing/2014/main" id="{6F798862-9B0D-40ED-B679-50F0776E8F24}"/>
              </a:ext>
            </a:extLst>
          </p:cNvPr>
          <p:cNvSpPr>
            <a:spLocks noGrp="1" noRot="1" noChangeAspect="1" noChangeArrowheads="1" noTextEdit="1"/>
          </p:cNvSpPr>
          <p:nvPr>
            <p:ph type="sldImg"/>
          </p:nvPr>
        </p:nvSpPr>
        <p:spPr>
          <a:xfrm>
            <a:off x="2198688" y="693738"/>
            <a:ext cx="2614612" cy="3487737"/>
          </a:xfrm>
          <a:ln/>
        </p:spPr>
      </p:sp>
      <p:sp>
        <p:nvSpPr>
          <p:cNvPr id="60420" name="Rectangle 3">
            <a:extLst>
              <a:ext uri="{FF2B5EF4-FFF2-40B4-BE49-F238E27FC236}">
                <a16:creationId xmlns:a16="http://schemas.microsoft.com/office/drawing/2014/main" id="{BCCEA932-7BBB-4B50-A1AA-CC060178BE2F}"/>
              </a:ext>
            </a:extLst>
          </p:cNvPr>
          <p:cNvSpPr>
            <a:spLocks noGrp="1" noChangeArrowheads="1"/>
          </p:cNvSpPr>
          <p:nvPr>
            <p:ph type="body" idx="1"/>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D313E2C-2410-4247-BD83-B6480CF822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2CB01F43-A3B9-4769-9F19-EB2167CEE7A3}" type="slidenum">
              <a:rPr lang="en-US" altLang="en-US" sz="1200" smtClean="0">
                <a:solidFill>
                  <a:srgbClr val="000000"/>
                </a:solidFill>
                <a:latin typeface="Arial" panose="020B0604020202020204" pitchFamily="34" charset="0"/>
              </a:rPr>
              <a:pPr/>
              <a:t>5</a:t>
            </a:fld>
            <a:endParaRPr lang="en-US" altLang="en-US" sz="1200">
              <a:solidFill>
                <a:srgbClr val="000000"/>
              </a:solidFill>
              <a:latin typeface="Arial" panose="020B0604020202020204" pitchFamily="34" charset="0"/>
            </a:endParaRPr>
          </a:p>
        </p:txBody>
      </p:sp>
      <p:sp>
        <p:nvSpPr>
          <p:cNvPr id="62467" name="Rectangle 2">
            <a:extLst>
              <a:ext uri="{FF2B5EF4-FFF2-40B4-BE49-F238E27FC236}">
                <a16:creationId xmlns:a16="http://schemas.microsoft.com/office/drawing/2014/main" id="{D95302BC-B5C5-443B-9F96-B907A5A617E2}"/>
              </a:ext>
            </a:extLst>
          </p:cNvPr>
          <p:cNvSpPr>
            <a:spLocks noGrp="1" noRot="1" noChangeAspect="1" noChangeArrowheads="1" noTextEdit="1"/>
          </p:cNvSpPr>
          <p:nvPr>
            <p:ph type="sldImg"/>
          </p:nvPr>
        </p:nvSpPr>
        <p:spPr>
          <a:xfrm>
            <a:off x="2198688" y="693738"/>
            <a:ext cx="2614612" cy="3487737"/>
          </a:xfrm>
          <a:ln/>
        </p:spPr>
      </p:sp>
      <p:sp>
        <p:nvSpPr>
          <p:cNvPr id="62468" name="Rectangle 3">
            <a:extLst>
              <a:ext uri="{FF2B5EF4-FFF2-40B4-BE49-F238E27FC236}">
                <a16:creationId xmlns:a16="http://schemas.microsoft.com/office/drawing/2014/main" id="{F6ED59E3-0F1D-40BF-99E2-FB34CDEBD238}"/>
              </a:ext>
            </a:extLst>
          </p:cNvPr>
          <p:cNvSpPr>
            <a:spLocks noGrp="1" noChangeArrowheads="1"/>
          </p:cNvSpPr>
          <p:nvPr>
            <p:ph type="body" idx="1"/>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5D6FE-03A0-4235-95A7-7126A17367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3BB37546-E4C2-4C88-93EF-5BE71B2DD098}" type="slidenum">
              <a:rPr lang="en-US" altLang="en-US" sz="1200" smtClean="0">
                <a:solidFill>
                  <a:srgbClr val="000000"/>
                </a:solidFill>
                <a:latin typeface="Arial" panose="020B0604020202020204" pitchFamily="34" charset="0"/>
              </a:rPr>
              <a:pPr/>
              <a:t>6</a:t>
            </a:fld>
            <a:endParaRPr lang="en-US" altLang="en-US" sz="1200">
              <a:solidFill>
                <a:srgbClr val="000000"/>
              </a:solidFill>
              <a:latin typeface="Arial" panose="020B0604020202020204" pitchFamily="34" charset="0"/>
            </a:endParaRPr>
          </a:p>
        </p:txBody>
      </p:sp>
      <p:sp>
        <p:nvSpPr>
          <p:cNvPr id="64515" name="Rectangle 2">
            <a:extLst>
              <a:ext uri="{FF2B5EF4-FFF2-40B4-BE49-F238E27FC236}">
                <a16:creationId xmlns:a16="http://schemas.microsoft.com/office/drawing/2014/main" id="{75B772EF-124B-4B46-B552-5F1F547CB6B4}"/>
              </a:ext>
            </a:extLst>
          </p:cNvPr>
          <p:cNvSpPr>
            <a:spLocks noGrp="1" noRot="1" noChangeAspect="1" noChangeArrowheads="1" noTextEdit="1"/>
          </p:cNvSpPr>
          <p:nvPr>
            <p:ph type="sldImg"/>
          </p:nvPr>
        </p:nvSpPr>
        <p:spPr>
          <a:xfrm>
            <a:off x="2198688" y="693738"/>
            <a:ext cx="2614612" cy="3487737"/>
          </a:xfrm>
          <a:ln/>
        </p:spPr>
      </p:sp>
      <p:sp>
        <p:nvSpPr>
          <p:cNvPr id="64516" name="Rectangle 3">
            <a:extLst>
              <a:ext uri="{FF2B5EF4-FFF2-40B4-BE49-F238E27FC236}">
                <a16:creationId xmlns:a16="http://schemas.microsoft.com/office/drawing/2014/main" id="{5751A0D9-862F-4574-872E-3270A52FA213}"/>
              </a:ext>
            </a:extLst>
          </p:cNvPr>
          <p:cNvSpPr>
            <a:spLocks noGrp="1" noChangeArrowheads="1"/>
          </p:cNvSpPr>
          <p:nvPr>
            <p:ph type="body" idx="1"/>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FAEE4B5-378A-4F90-AD8C-C3AD3390BC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CE4AE90D-476F-4275-869F-6DF5EFBA4C79}" type="slidenum">
              <a:rPr lang="en-US" altLang="en-US" sz="1200" smtClean="0">
                <a:solidFill>
                  <a:srgbClr val="000000"/>
                </a:solidFill>
                <a:latin typeface="Arial" panose="020B0604020202020204" pitchFamily="34" charset="0"/>
              </a:rPr>
              <a:pPr/>
              <a:t>7</a:t>
            </a:fld>
            <a:endParaRPr lang="en-US" altLang="en-US" sz="1200">
              <a:solidFill>
                <a:srgbClr val="000000"/>
              </a:solidFill>
              <a:latin typeface="Arial" panose="020B0604020202020204" pitchFamily="34" charset="0"/>
            </a:endParaRPr>
          </a:p>
        </p:txBody>
      </p:sp>
      <p:sp>
        <p:nvSpPr>
          <p:cNvPr id="66563" name="Rectangle 2">
            <a:extLst>
              <a:ext uri="{FF2B5EF4-FFF2-40B4-BE49-F238E27FC236}">
                <a16:creationId xmlns:a16="http://schemas.microsoft.com/office/drawing/2014/main" id="{FB09C17A-F967-41F4-841E-494824284BC9}"/>
              </a:ext>
            </a:extLst>
          </p:cNvPr>
          <p:cNvSpPr>
            <a:spLocks noGrp="1" noRot="1" noChangeAspect="1" noChangeArrowheads="1" noTextEdit="1"/>
          </p:cNvSpPr>
          <p:nvPr>
            <p:ph type="sldImg"/>
          </p:nvPr>
        </p:nvSpPr>
        <p:spPr>
          <a:xfrm>
            <a:off x="2198688" y="693738"/>
            <a:ext cx="2614612" cy="3487737"/>
          </a:xfrm>
          <a:ln/>
        </p:spPr>
      </p:sp>
      <p:sp>
        <p:nvSpPr>
          <p:cNvPr id="66564" name="Rectangle 3">
            <a:extLst>
              <a:ext uri="{FF2B5EF4-FFF2-40B4-BE49-F238E27FC236}">
                <a16:creationId xmlns:a16="http://schemas.microsoft.com/office/drawing/2014/main" id="{940EA089-BF65-469E-A99C-341A0A42F5B3}"/>
              </a:ext>
            </a:extLst>
          </p:cNvPr>
          <p:cNvSpPr>
            <a:spLocks noGrp="1" noChangeArrowheads="1"/>
          </p:cNvSpPr>
          <p:nvPr>
            <p:ph type="body" idx="1"/>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1C3A277-0345-4D0F-9A05-C517204E57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5E63AC5A-3DB1-4431-B862-10ECE811381D}" type="slidenum">
              <a:rPr lang="en-US" altLang="en-US" sz="1200" smtClean="0">
                <a:solidFill>
                  <a:srgbClr val="000000"/>
                </a:solidFill>
                <a:latin typeface="Arial" panose="020B0604020202020204" pitchFamily="34" charset="0"/>
              </a:rPr>
              <a:pPr/>
              <a:t>8</a:t>
            </a:fld>
            <a:endParaRPr lang="en-US" altLang="en-US" sz="1200">
              <a:solidFill>
                <a:srgbClr val="000000"/>
              </a:solidFill>
              <a:latin typeface="Arial" panose="020B0604020202020204" pitchFamily="34" charset="0"/>
            </a:endParaRPr>
          </a:p>
        </p:txBody>
      </p:sp>
      <p:sp>
        <p:nvSpPr>
          <p:cNvPr id="68611" name="Rectangle 2">
            <a:extLst>
              <a:ext uri="{FF2B5EF4-FFF2-40B4-BE49-F238E27FC236}">
                <a16:creationId xmlns:a16="http://schemas.microsoft.com/office/drawing/2014/main" id="{2F04E02C-7552-4D08-8A30-12BB6B27EA3C}"/>
              </a:ext>
            </a:extLst>
          </p:cNvPr>
          <p:cNvSpPr>
            <a:spLocks noGrp="1" noRot="1" noChangeAspect="1" noChangeArrowheads="1" noTextEdit="1"/>
          </p:cNvSpPr>
          <p:nvPr>
            <p:ph type="sldImg"/>
          </p:nvPr>
        </p:nvSpPr>
        <p:spPr>
          <a:xfrm>
            <a:off x="2198688" y="693738"/>
            <a:ext cx="2614612" cy="3487737"/>
          </a:xfrm>
          <a:ln/>
        </p:spPr>
      </p:sp>
      <p:sp>
        <p:nvSpPr>
          <p:cNvPr id="68612" name="Rectangle 3">
            <a:extLst>
              <a:ext uri="{FF2B5EF4-FFF2-40B4-BE49-F238E27FC236}">
                <a16:creationId xmlns:a16="http://schemas.microsoft.com/office/drawing/2014/main" id="{BE2FD5B5-6F0A-4888-B2F7-00B61A6F7572}"/>
              </a:ext>
            </a:extLst>
          </p:cNvPr>
          <p:cNvSpPr>
            <a:spLocks noGrp="1" noChangeArrowheads="1"/>
          </p:cNvSpPr>
          <p:nvPr>
            <p:ph type="body" idx="1"/>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02ED14A-CEFF-4551-9294-80DA45F86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42328B3B-320D-4404-9FB5-44742508CEDD}" type="slidenum">
              <a:rPr lang="en-US" altLang="en-US" sz="1200" smtClean="0">
                <a:solidFill>
                  <a:srgbClr val="000000"/>
                </a:solidFill>
                <a:latin typeface="Times New Roman" panose="02020603050405020304" pitchFamily="18" charset="0"/>
              </a:rPr>
              <a:pPr/>
              <a:t>9</a:t>
            </a:fld>
            <a:endParaRPr lang="en-US" altLang="en-US" sz="1200">
              <a:solidFill>
                <a:srgbClr val="000000"/>
              </a:solidFill>
              <a:latin typeface="Times New Roman" panose="02020603050405020304" pitchFamily="18" charset="0"/>
            </a:endParaRPr>
          </a:p>
        </p:txBody>
      </p:sp>
      <p:sp>
        <p:nvSpPr>
          <p:cNvPr id="70659" name="Rectangle 2">
            <a:extLst>
              <a:ext uri="{FF2B5EF4-FFF2-40B4-BE49-F238E27FC236}">
                <a16:creationId xmlns:a16="http://schemas.microsoft.com/office/drawing/2014/main" id="{9B30B7B9-D2D2-4EEF-893B-362C3BD72EE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BB9B604-8972-4630-9BC8-DED710DD43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3E951E8-CFA9-4385-A022-787B51192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ahoma" panose="020B0604030504040204" pitchFamily="34" charset="0"/>
              </a:defRPr>
            </a:lvl1pPr>
            <a:lvl2pPr marL="742950" indent="-285750" defTabSz="920750">
              <a:defRPr sz="2400">
                <a:solidFill>
                  <a:schemeClr val="tx1"/>
                </a:solidFill>
                <a:latin typeface="Tahoma" panose="020B0604030504040204" pitchFamily="34" charset="0"/>
              </a:defRPr>
            </a:lvl2pPr>
            <a:lvl3pPr marL="1143000" indent="-228600" defTabSz="920750">
              <a:defRPr sz="2400">
                <a:solidFill>
                  <a:schemeClr val="tx1"/>
                </a:solidFill>
                <a:latin typeface="Tahoma" panose="020B0604030504040204" pitchFamily="34" charset="0"/>
              </a:defRPr>
            </a:lvl3pPr>
            <a:lvl4pPr marL="1600200" indent="-228600" defTabSz="920750">
              <a:defRPr sz="2400">
                <a:solidFill>
                  <a:schemeClr val="tx1"/>
                </a:solidFill>
                <a:latin typeface="Tahoma" panose="020B0604030504040204" pitchFamily="34" charset="0"/>
              </a:defRPr>
            </a:lvl4pPr>
            <a:lvl5pPr marL="2057400" indent="-228600" defTabSz="920750">
              <a:defRPr sz="2400">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sz="2400">
                <a:solidFill>
                  <a:schemeClr val="tx1"/>
                </a:solidFill>
                <a:latin typeface="Tahoma" panose="020B0604030504040204" pitchFamily="34" charset="0"/>
              </a:defRPr>
            </a:lvl9pPr>
          </a:lstStyle>
          <a:p>
            <a:fld id="{0D375464-D89D-456E-AE36-522A14D5650A}" type="slidenum">
              <a:rPr lang="en-US" altLang="en-US" sz="1200" smtClean="0">
                <a:solidFill>
                  <a:srgbClr val="000000"/>
                </a:solidFill>
                <a:latin typeface="Times New Roman" panose="02020603050405020304" pitchFamily="18" charset="0"/>
              </a:rPr>
              <a:pPr/>
              <a:t>10</a:t>
            </a:fld>
            <a:endParaRPr lang="en-US" altLang="en-US" sz="1200">
              <a:solidFill>
                <a:srgbClr val="000000"/>
              </a:solidFill>
              <a:latin typeface="Times New Roman" panose="02020603050405020304" pitchFamily="18" charset="0"/>
            </a:endParaRPr>
          </a:p>
        </p:txBody>
      </p:sp>
      <p:sp>
        <p:nvSpPr>
          <p:cNvPr id="72707" name="Rectangle 2">
            <a:extLst>
              <a:ext uri="{FF2B5EF4-FFF2-40B4-BE49-F238E27FC236}">
                <a16:creationId xmlns:a16="http://schemas.microsoft.com/office/drawing/2014/main" id="{7422F4B9-67D2-41C7-B698-220E2E65975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1DDCCFB-F954-4EC4-852D-BFC6433042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6738C67-0F84-4436-973D-0FE8BD46A1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8BCE11-4F4D-4E10-81D2-FA3165E08447}"/>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35F40AB8-D103-43DC-9D91-0379423225E4}"/>
              </a:ext>
            </a:extLst>
          </p:cNvPr>
          <p:cNvSpPr>
            <a:spLocks noGrp="1" noChangeArrowheads="1"/>
          </p:cNvSpPr>
          <p:nvPr>
            <p:ph type="sldNum" sz="quarter" idx="12"/>
          </p:nvPr>
        </p:nvSpPr>
        <p:spPr>
          <a:ln/>
        </p:spPr>
        <p:txBody>
          <a:bodyPr/>
          <a:lstStyle>
            <a:lvl1pPr>
              <a:defRPr/>
            </a:lvl1pPr>
          </a:lstStyle>
          <a:p>
            <a:pPr>
              <a:defRPr/>
            </a:pPr>
            <a:fld id="{B602F7BD-A490-4C92-BFA7-CEC27154DBF6}" type="slidenum">
              <a:rPr lang="en-US" altLang="en-US"/>
              <a:pPr>
                <a:defRPr/>
              </a:pPr>
              <a:t>‹#›</a:t>
            </a:fld>
            <a:endParaRPr lang="en-US" altLang="en-US"/>
          </a:p>
        </p:txBody>
      </p:sp>
    </p:spTree>
    <p:extLst>
      <p:ext uri="{BB962C8B-B14F-4D97-AF65-F5344CB8AC3E}">
        <p14:creationId xmlns:p14="http://schemas.microsoft.com/office/powerpoint/2010/main" val="289006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0F1B23-0DC2-493C-B054-EBECC79127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44D103-37AB-4406-830D-A16F24C22BB1}"/>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7E842094-B562-4E08-AFAA-A97FD5DCE1DA}"/>
              </a:ext>
            </a:extLst>
          </p:cNvPr>
          <p:cNvSpPr>
            <a:spLocks noGrp="1" noChangeArrowheads="1"/>
          </p:cNvSpPr>
          <p:nvPr>
            <p:ph type="sldNum" sz="quarter" idx="12"/>
          </p:nvPr>
        </p:nvSpPr>
        <p:spPr>
          <a:ln/>
        </p:spPr>
        <p:txBody>
          <a:bodyPr/>
          <a:lstStyle>
            <a:lvl1pPr>
              <a:defRPr/>
            </a:lvl1pPr>
          </a:lstStyle>
          <a:p>
            <a:pPr>
              <a:defRPr/>
            </a:pPr>
            <a:fld id="{6F781ECA-974C-4730-A96D-BAF399355313}" type="slidenum">
              <a:rPr lang="en-US" altLang="en-US"/>
              <a:pPr>
                <a:defRPr/>
              </a:pPr>
              <a:t>‹#›</a:t>
            </a:fld>
            <a:endParaRPr lang="en-US" altLang="en-US"/>
          </a:p>
        </p:txBody>
      </p:sp>
    </p:spTree>
    <p:extLst>
      <p:ext uri="{BB962C8B-B14F-4D97-AF65-F5344CB8AC3E}">
        <p14:creationId xmlns:p14="http://schemas.microsoft.com/office/powerpoint/2010/main" val="295722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231971-3CA3-4B50-89F3-7E542EE1BB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D1EA8D-601E-4999-BAD4-0521CE6F8EB4}"/>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906874B7-524A-4227-8698-E53B895ED84A}"/>
              </a:ext>
            </a:extLst>
          </p:cNvPr>
          <p:cNvSpPr>
            <a:spLocks noGrp="1" noChangeArrowheads="1"/>
          </p:cNvSpPr>
          <p:nvPr>
            <p:ph type="sldNum" sz="quarter" idx="12"/>
          </p:nvPr>
        </p:nvSpPr>
        <p:spPr>
          <a:ln/>
        </p:spPr>
        <p:txBody>
          <a:bodyPr/>
          <a:lstStyle>
            <a:lvl1pPr>
              <a:defRPr/>
            </a:lvl1pPr>
          </a:lstStyle>
          <a:p>
            <a:pPr>
              <a:defRPr/>
            </a:pPr>
            <a:fld id="{06C958C4-283C-4F15-97DB-9699828336D9}" type="slidenum">
              <a:rPr lang="en-US" altLang="en-US"/>
              <a:pPr>
                <a:defRPr/>
              </a:pPr>
              <a:t>‹#›</a:t>
            </a:fld>
            <a:endParaRPr lang="en-US" altLang="en-US"/>
          </a:p>
        </p:txBody>
      </p:sp>
    </p:spTree>
    <p:extLst>
      <p:ext uri="{BB962C8B-B14F-4D97-AF65-F5344CB8AC3E}">
        <p14:creationId xmlns:p14="http://schemas.microsoft.com/office/powerpoint/2010/main" val="83406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812800"/>
            <a:ext cx="582930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110A19E-3347-42CA-AE9B-6FC30583BF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B49067-5095-4976-83BF-F4BBF7C6BF98}"/>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5" name="Rectangle 6">
            <a:extLst>
              <a:ext uri="{FF2B5EF4-FFF2-40B4-BE49-F238E27FC236}">
                <a16:creationId xmlns:a16="http://schemas.microsoft.com/office/drawing/2014/main" id="{F0146305-9CD0-4DAE-862F-1E341F3F371D}"/>
              </a:ext>
            </a:extLst>
          </p:cNvPr>
          <p:cNvSpPr>
            <a:spLocks noGrp="1" noChangeArrowheads="1"/>
          </p:cNvSpPr>
          <p:nvPr>
            <p:ph type="sldNum" sz="quarter" idx="12"/>
          </p:nvPr>
        </p:nvSpPr>
        <p:spPr>
          <a:ln/>
        </p:spPr>
        <p:txBody>
          <a:bodyPr/>
          <a:lstStyle>
            <a:lvl1pPr>
              <a:defRPr/>
            </a:lvl1pPr>
          </a:lstStyle>
          <a:p>
            <a:pPr>
              <a:defRPr/>
            </a:pPr>
            <a:fld id="{BEE20DC5-05A4-46D4-AC85-8E62E691AD39}" type="slidenum">
              <a:rPr lang="en-US" altLang="en-US"/>
              <a:pPr>
                <a:defRPr/>
              </a:pPr>
              <a:t>‹#›</a:t>
            </a:fld>
            <a:endParaRPr lang="en-US" altLang="en-US"/>
          </a:p>
        </p:txBody>
      </p:sp>
    </p:spTree>
    <p:extLst>
      <p:ext uri="{BB962C8B-B14F-4D97-AF65-F5344CB8AC3E}">
        <p14:creationId xmlns:p14="http://schemas.microsoft.com/office/powerpoint/2010/main" val="13718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a:t>Click to edit Master title style</a:t>
            </a:r>
          </a:p>
        </p:txBody>
      </p:sp>
      <p:sp>
        <p:nvSpPr>
          <p:cNvPr id="3" name="Text Placeholder 2"/>
          <p:cNvSpPr>
            <a:spLocks noGrp="1"/>
          </p:cNvSpPr>
          <p:nvPr>
            <p:ph type="body" sz="half" idx="1"/>
          </p:nvPr>
        </p:nvSpPr>
        <p:spPr>
          <a:xfrm>
            <a:off x="514350" y="2641600"/>
            <a:ext cx="28384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50520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50520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35F4637-745E-4305-8A91-34FE1D6F2A3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351A2BA-E9A7-42A7-BE42-3ABE557E02DF}"/>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8" name="Rectangle 6">
            <a:extLst>
              <a:ext uri="{FF2B5EF4-FFF2-40B4-BE49-F238E27FC236}">
                <a16:creationId xmlns:a16="http://schemas.microsoft.com/office/drawing/2014/main" id="{AC85F640-9B80-4DBC-A7A4-2F52383700B5}"/>
              </a:ext>
            </a:extLst>
          </p:cNvPr>
          <p:cNvSpPr>
            <a:spLocks noGrp="1" noChangeArrowheads="1"/>
          </p:cNvSpPr>
          <p:nvPr>
            <p:ph type="sldNum" sz="quarter" idx="12"/>
          </p:nvPr>
        </p:nvSpPr>
        <p:spPr>
          <a:ln/>
        </p:spPr>
        <p:txBody>
          <a:bodyPr/>
          <a:lstStyle>
            <a:lvl1pPr>
              <a:defRPr/>
            </a:lvl1pPr>
          </a:lstStyle>
          <a:p>
            <a:pPr>
              <a:defRPr/>
            </a:pPr>
            <a:fld id="{DA071AF0-8916-493E-8A5E-3907C408A32D}" type="slidenum">
              <a:rPr lang="en-US" altLang="en-US"/>
              <a:pPr>
                <a:defRPr/>
              </a:pPr>
              <a:t>‹#›</a:t>
            </a:fld>
            <a:endParaRPr lang="en-US" altLang="en-US"/>
          </a:p>
        </p:txBody>
      </p:sp>
    </p:spTree>
    <p:extLst>
      <p:ext uri="{BB962C8B-B14F-4D97-AF65-F5344CB8AC3E}">
        <p14:creationId xmlns:p14="http://schemas.microsoft.com/office/powerpoint/2010/main" val="37970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812800"/>
            <a:ext cx="5829300" cy="1524000"/>
          </a:xfrm>
        </p:spPr>
        <p:txBody>
          <a:bodyPr/>
          <a:lstStyle/>
          <a:p>
            <a:r>
              <a:rPr lang="en-US"/>
              <a:t>Click to edit Master title style</a:t>
            </a:r>
          </a:p>
        </p:txBody>
      </p:sp>
      <p:sp>
        <p:nvSpPr>
          <p:cNvPr id="3" name="Content Placeholder 2"/>
          <p:cNvSpPr>
            <a:spLocks noGrp="1"/>
          </p:cNvSpPr>
          <p:nvPr>
            <p:ph sz="quarter" idx="1"/>
          </p:nvPr>
        </p:nvSpPr>
        <p:spPr>
          <a:xfrm>
            <a:off x="51435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50520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50520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4923BD7-B5D6-48D8-9370-D78F7FCBF9A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E877157-5F81-4F98-A468-8C9AE76B26E2}"/>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9" name="Rectangle 6">
            <a:extLst>
              <a:ext uri="{FF2B5EF4-FFF2-40B4-BE49-F238E27FC236}">
                <a16:creationId xmlns:a16="http://schemas.microsoft.com/office/drawing/2014/main" id="{123DED4F-CDBA-45B1-B3AC-C13D191F8094}"/>
              </a:ext>
            </a:extLst>
          </p:cNvPr>
          <p:cNvSpPr>
            <a:spLocks noGrp="1" noChangeArrowheads="1"/>
          </p:cNvSpPr>
          <p:nvPr>
            <p:ph type="sldNum" sz="quarter" idx="12"/>
          </p:nvPr>
        </p:nvSpPr>
        <p:spPr>
          <a:ln/>
        </p:spPr>
        <p:txBody>
          <a:bodyPr/>
          <a:lstStyle>
            <a:lvl1pPr>
              <a:defRPr/>
            </a:lvl1pPr>
          </a:lstStyle>
          <a:p>
            <a:pPr>
              <a:defRPr/>
            </a:pPr>
            <a:fld id="{C706921C-2078-4826-91EB-C7412821E09B}" type="slidenum">
              <a:rPr lang="en-US" altLang="en-US"/>
              <a:pPr>
                <a:defRPr/>
              </a:pPr>
              <a:t>‹#›</a:t>
            </a:fld>
            <a:endParaRPr lang="en-US" altLang="en-US"/>
          </a:p>
        </p:txBody>
      </p:sp>
    </p:spTree>
    <p:extLst>
      <p:ext uri="{BB962C8B-B14F-4D97-AF65-F5344CB8AC3E}">
        <p14:creationId xmlns:p14="http://schemas.microsoft.com/office/powerpoint/2010/main" val="172008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a:t>Click to edit Master title style</a:t>
            </a:r>
          </a:p>
        </p:txBody>
      </p:sp>
      <p:sp>
        <p:nvSpPr>
          <p:cNvPr id="3" name="Text Placeholder 2"/>
          <p:cNvSpPr>
            <a:spLocks noGrp="1"/>
          </p:cNvSpPr>
          <p:nvPr>
            <p:ph type="body" sz="half" idx="1"/>
          </p:nvPr>
        </p:nvSpPr>
        <p:spPr>
          <a:xfrm>
            <a:off x="514350" y="2641600"/>
            <a:ext cx="28384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641600"/>
            <a:ext cx="28384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943FAE-7210-4ABC-B146-B0A1A871B5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087592-3E1E-42DB-B74D-81621C66543D}"/>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7" name="Rectangle 6">
            <a:extLst>
              <a:ext uri="{FF2B5EF4-FFF2-40B4-BE49-F238E27FC236}">
                <a16:creationId xmlns:a16="http://schemas.microsoft.com/office/drawing/2014/main" id="{092B71ED-A4A7-42CA-BA72-7D256FF84A48}"/>
              </a:ext>
            </a:extLst>
          </p:cNvPr>
          <p:cNvSpPr>
            <a:spLocks noGrp="1" noChangeArrowheads="1"/>
          </p:cNvSpPr>
          <p:nvPr>
            <p:ph type="sldNum" sz="quarter" idx="12"/>
          </p:nvPr>
        </p:nvSpPr>
        <p:spPr>
          <a:ln/>
        </p:spPr>
        <p:txBody>
          <a:bodyPr/>
          <a:lstStyle>
            <a:lvl1pPr>
              <a:defRPr/>
            </a:lvl1pPr>
          </a:lstStyle>
          <a:p>
            <a:pPr>
              <a:defRPr/>
            </a:pPr>
            <a:fld id="{E8B4D26F-38AE-49DC-845D-E657257ADE68}" type="slidenum">
              <a:rPr lang="en-US" altLang="en-US"/>
              <a:pPr>
                <a:defRPr/>
              </a:pPr>
              <a:t>‹#›</a:t>
            </a:fld>
            <a:endParaRPr lang="en-US" altLang="en-US"/>
          </a:p>
        </p:txBody>
      </p:sp>
    </p:spTree>
    <p:extLst>
      <p:ext uri="{BB962C8B-B14F-4D97-AF65-F5344CB8AC3E}">
        <p14:creationId xmlns:p14="http://schemas.microsoft.com/office/powerpoint/2010/main" val="42626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a:t>Click to edit Master title style</a:t>
            </a:r>
          </a:p>
        </p:txBody>
      </p:sp>
      <p:sp>
        <p:nvSpPr>
          <p:cNvPr id="3" name="Chart Placeholder 2"/>
          <p:cNvSpPr>
            <a:spLocks noGrp="1"/>
          </p:cNvSpPr>
          <p:nvPr>
            <p:ph type="chart" idx="1"/>
          </p:nvPr>
        </p:nvSpPr>
        <p:spPr>
          <a:xfrm>
            <a:off x="514350" y="2641600"/>
            <a:ext cx="5829300" cy="5486400"/>
          </a:xfrm>
        </p:spPr>
        <p:txBody>
          <a:bodyPr/>
          <a:lstStyle/>
          <a:p>
            <a:pPr lvl="0"/>
            <a:endParaRPr lang="en-US" noProof="0"/>
          </a:p>
        </p:txBody>
      </p:sp>
      <p:sp>
        <p:nvSpPr>
          <p:cNvPr id="4" name="Rectangle 4">
            <a:extLst>
              <a:ext uri="{FF2B5EF4-FFF2-40B4-BE49-F238E27FC236}">
                <a16:creationId xmlns:a16="http://schemas.microsoft.com/office/drawing/2014/main" id="{607FEC14-5B02-4F03-B530-90A745DBD7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A829A8-A289-486B-AE39-2498C563D374}"/>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C96F5A5F-92AE-4F09-B066-A103B698AC9E}"/>
              </a:ext>
            </a:extLst>
          </p:cNvPr>
          <p:cNvSpPr>
            <a:spLocks noGrp="1" noChangeArrowheads="1"/>
          </p:cNvSpPr>
          <p:nvPr>
            <p:ph type="sldNum" sz="quarter" idx="12"/>
          </p:nvPr>
        </p:nvSpPr>
        <p:spPr>
          <a:ln/>
        </p:spPr>
        <p:txBody>
          <a:bodyPr/>
          <a:lstStyle>
            <a:lvl1pPr>
              <a:defRPr/>
            </a:lvl1pPr>
          </a:lstStyle>
          <a:p>
            <a:pPr>
              <a:defRPr/>
            </a:pPr>
            <a:fld id="{134560EE-5FCD-46B7-9730-B0B6EDE45A9D}" type="slidenum">
              <a:rPr lang="en-US" altLang="en-US"/>
              <a:pPr>
                <a:defRPr/>
              </a:pPr>
              <a:t>‹#›</a:t>
            </a:fld>
            <a:endParaRPr lang="en-US" altLang="en-US"/>
          </a:p>
        </p:txBody>
      </p:sp>
    </p:spTree>
    <p:extLst>
      <p:ext uri="{BB962C8B-B14F-4D97-AF65-F5344CB8AC3E}">
        <p14:creationId xmlns:p14="http://schemas.microsoft.com/office/powerpoint/2010/main" val="3959346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14018_Background">
            <a:extLst>
              <a:ext uri="{FF2B5EF4-FFF2-40B4-BE49-F238E27FC236}">
                <a16:creationId xmlns:a16="http://schemas.microsoft.com/office/drawing/2014/main" id="{A95B75F9-C1C4-4612-AF8C-924287960A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scc_RGB">
            <a:extLst>
              <a:ext uri="{FF2B5EF4-FFF2-40B4-BE49-F238E27FC236}">
                <a16:creationId xmlns:a16="http://schemas.microsoft.com/office/drawing/2014/main" id="{810D1AB3-A17C-432B-BB9F-68D0EF46DD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533400"/>
            <a:ext cx="1295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nstitute_White">
            <a:extLst>
              <a:ext uri="{FF2B5EF4-FFF2-40B4-BE49-F238E27FC236}">
                <a16:creationId xmlns:a16="http://schemas.microsoft.com/office/drawing/2014/main" id="{6BA8DF35-9767-4C20-8989-E5A03729D7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 y="457200"/>
            <a:ext cx="20018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0" y="5486400"/>
            <a:ext cx="6858000" cy="1117600"/>
          </a:xfrm>
        </p:spPr>
        <p:txBody>
          <a:bodyPr/>
          <a:lstStyle>
            <a:lvl1pPr>
              <a:defRPr b="0">
                <a:solidFill>
                  <a:schemeClr val="bg1"/>
                </a:solidFill>
                <a:latin typeface="Georgia" pitchFamily="18" charset="0"/>
                <a:ea typeface="HY헤드라인B" pitchFamily="18" charset="-127"/>
              </a:defRPr>
            </a:lvl1pPr>
          </a:lstStyle>
          <a:p>
            <a:r>
              <a:rPr lang="en-US"/>
              <a:t>Click to edit Master title</a:t>
            </a:r>
          </a:p>
        </p:txBody>
      </p:sp>
      <p:sp>
        <p:nvSpPr>
          <p:cNvPr id="8195" name="Rectangle 3"/>
          <p:cNvSpPr>
            <a:spLocks noGrp="1" noChangeArrowheads="1"/>
          </p:cNvSpPr>
          <p:nvPr>
            <p:ph type="subTitle" idx="1"/>
          </p:nvPr>
        </p:nvSpPr>
        <p:spPr>
          <a:xfrm>
            <a:off x="0" y="6604000"/>
            <a:ext cx="6858000" cy="1016000"/>
          </a:xfrm>
        </p:spPr>
        <p:txBody>
          <a:bodyPr/>
          <a:lstStyle>
            <a:lvl1pPr marL="0" indent="0" algn="ctr">
              <a:buFontTx/>
              <a:buNone/>
              <a:defRPr b="1">
                <a:solidFill>
                  <a:schemeClr val="bg1"/>
                </a:solidFill>
                <a:latin typeface="Georgia" pitchFamily="18" charset="0"/>
              </a:defRPr>
            </a:lvl1pPr>
          </a:lstStyle>
          <a:p>
            <a:r>
              <a:rPr lang="en-US"/>
              <a:t>Click to edit Master subtitle style</a:t>
            </a:r>
          </a:p>
        </p:txBody>
      </p:sp>
    </p:spTree>
    <p:extLst>
      <p:ext uri="{BB962C8B-B14F-4D97-AF65-F5344CB8AC3E}">
        <p14:creationId xmlns:p14="http://schemas.microsoft.com/office/powerpoint/2010/main" val="3822413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614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24"/>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926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61573F-B012-406D-A7A2-17C13ED95F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164366-484F-472B-95F9-A5BF0F9F8AA0}"/>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586647C9-6EDA-4FA0-848C-BE71014F94E4}"/>
              </a:ext>
            </a:extLst>
          </p:cNvPr>
          <p:cNvSpPr>
            <a:spLocks noGrp="1" noChangeArrowheads="1"/>
          </p:cNvSpPr>
          <p:nvPr>
            <p:ph type="sldNum" sz="quarter" idx="12"/>
          </p:nvPr>
        </p:nvSpPr>
        <p:spPr>
          <a:ln/>
        </p:spPr>
        <p:txBody>
          <a:bodyPr/>
          <a:lstStyle>
            <a:lvl1pPr>
              <a:defRPr/>
            </a:lvl1pPr>
          </a:lstStyle>
          <a:p>
            <a:pPr>
              <a:defRPr/>
            </a:pPr>
            <a:fld id="{507D709F-5736-4F70-BA53-9C66D5550AB0}" type="slidenum">
              <a:rPr lang="en-US" altLang="en-US"/>
              <a:pPr>
                <a:defRPr/>
              </a:pPr>
              <a:t>‹#›</a:t>
            </a:fld>
            <a:endParaRPr lang="en-US" altLang="en-US"/>
          </a:p>
        </p:txBody>
      </p:sp>
    </p:spTree>
    <p:extLst>
      <p:ext uri="{BB962C8B-B14F-4D97-AF65-F5344CB8AC3E}">
        <p14:creationId xmlns:p14="http://schemas.microsoft.com/office/powerpoint/2010/main" val="952919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3657600"/>
            <a:ext cx="302895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57600" y="3657600"/>
            <a:ext cx="302895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80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952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7122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77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1" y="364073"/>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913473"/>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7859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2018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437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3500" y="2336800"/>
            <a:ext cx="154305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336800"/>
            <a:ext cx="451485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880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F1DFE28-228B-4A0C-87C2-EE25E4FB51D9}"/>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a:extLst>
              <a:ext uri="{FF2B5EF4-FFF2-40B4-BE49-F238E27FC236}">
                <a16:creationId xmlns:a16="http://schemas.microsoft.com/office/drawing/2014/main" id="{4B3E9AB4-F017-4CE4-91C3-BD0B352C4ECA}"/>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73E0C7B7-50C4-4CD0-9EC6-E10D1DC9943C}"/>
              </a:ext>
            </a:extLst>
          </p:cNvPr>
          <p:cNvSpPr>
            <a:spLocks noGrp="1" noChangeArrowheads="1"/>
          </p:cNvSpPr>
          <p:nvPr>
            <p:ph type="sldNum" sz="quarter" idx="12"/>
          </p:nvPr>
        </p:nvSpPr>
        <p:spPr/>
        <p:txBody>
          <a:bodyPr/>
          <a:lstStyle>
            <a:lvl1pPr>
              <a:defRPr/>
            </a:lvl1pPr>
          </a:lstStyle>
          <a:p>
            <a:pPr>
              <a:defRPr/>
            </a:pPr>
            <a:fld id="{BF42677F-E43A-42D6-B7BD-4A387EDA138F}" type="slidenum">
              <a:rPr lang="en-US" altLang="en-US"/>
              <a:pPr>
                <a:defRPr/>
              </a:pPr>
              <a:t>‹#›</a:t>
            </a:fld>
            <a:endParaRPr lang="en-US" altLang="en-US"/>
          </a:p>
        </p:txBody>
      </p:sp>
    </p:spTree>
    <p:extLst>
      <p:ext uri="{BB962C8B-B14F-4D97-AF65-F5344CB8AC3E}">
        <p14:creationId xmlns:p14="http://schemas.microsoft.com/office/powerpoint/2010/main" val="111934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D330C4-8E6E-4DDE-B06E-83E841883E1C}"/>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a:extLst>
              <a:ext uri="{FF2B5EF4-FFF2-40B4-BE49-F238E27FC236}">
                <a16:creationId xmlns:a16="http://schemas.microsoft.com/office/drawing/2014/main" id="{41739E11-116B-4258-8D4B-AF344EB48C64}"/>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73642CB6-5357-4BCD-86A2-50DE24DE6B52}"/>
              </a:ext>
            </a:extLst>
          </p:cNvPr>
          <p:cNvSpPr>
            <a:spLocks noGrp="1" noChangeArrowheads="1"/>
          </p:cNvSpPr>
          <p:nvPr>
            <p:ph type="sldNum" sz="quarter" idx="12"/>
          </p:nvPr>
        </p:nvSpPr>
        <p:spPr/>
        <p:txBody>
          <a:bodyPr/>
          <a:lstStyle>
            <a:lvl1pPr>
              <a:defRPr/>
            </a:lvl1pPr>
          </a:lstStyle>
          <a:p>
            <a:pPr>
              <a:defRPr/>
            </a:pPr>
            <a:fld id="{63E29C9C-9E73-4C0A-B153-F9D4DF373125}" type="slidenum">
              <a:rPr lang="en-US" altLang="en-US"/>
              <a:pPr>
                <a:defRPr/>
              </a:pPr>
              <a:t>‹#›</a:t>
            </a:fld>
            <a:endParaRPr lang="en-US" altLang="en-US"/>
          </a:p>
        </p:txBody>
      </p:sp>
    </p:spTree>
    <p:extLst>
      <p:ext uri="{BB962C8B-B14F-4D97-AF65-F5344CB8AC3E}">
        <p14:creationId xmlns:p14="http://schemas.microsoft.com/office/powerpoint/2010/main" val="283909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3581035-C5F9-4880-BDA9-4E94C46B78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62111D-BEA6-49DD-9271-9F816ACC10FB}"/>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110EE1F2-8E46-4F40-9DB1-1F3FE1F35C22}"/>
              </a:ext>
            </a:extLst>
          </p:cNvPr>
          <p:cNvSpPr>
            <a:spLocks noGrp="1" noChangeArrowheads="1"/>
          </p:cNvSpPr>
          <p:nvPr>
            <p:ph type="sldNum" sz="quarter" idx="12"/>
          </p:nvPr>
        </p:nvSpPr>
        <p:spPr>
          <a:ln/>
        </p:spPr>
        <p:txBody>
          <a:bodyPr/>
          <a:lstStyle>
            <a:lvl1pPr>
              <a:defRPr/>
            </a:lvl1pPr>
          </a:lstStyle>
          <a:p>
            <a:pPr>
              <a:defRPr/>
            </a:pPr>
            <a:fld id="{8C25294F-81E7-490C-887E-6622A514864F}" type="slidenum">
              <a:rPr lang="en-US" altLang="en-US"/>
              <a:pPr>
                <a:defRPr/>
              </a:pPr>
              <a:t>‹#›</a:t>
            </a:fld>
            <a:endParaRPr lang="en-US" altLang="en-US"/>
          </a:p>
        </p:txBody>
      </p:sp>
    </p:spTree>
    <p:extLst>
      <p:ext uri="{BB962C8B-B14F-4D97-AF65-F5344CB8AC3E}">
        <p14:creationId xmlns:p14="http://schemas.microsoft.com/office/powerpoint/2010/main" val="2026617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B5BE01C-1D51-4ED6-9F4A-829FF13AB4D0}"/>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a:extLst>
              <a:ext uri="{FF2B5EF4-FFF2-40B4-BE49-F238E27FC236}">
                <a16:creationId xmlns:a16="http://schemas.microsoft.com/office/drawing/2014/main" id="{E41AC08D-2EE3-4870-8DE7-55FEE97B20FF}"/>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3AA49DAD-6306-4BF2-BC17-9184A277BFF9}"/>
              </a:ext>
            </a:extLst>
          </p:cNvPr>
          <p:cNvSpPr>
            <a:spLocks noGrp="1" noChangeArrowheads="1"/>
          </p:cNvSpPr>
          <p:nvPr>
            <p:ph type="sldNum" sz="quarter" idx="12"/>
          </p:nvPr>
        </p:nvSpPr>
        <p:spPr/>
        <p:txBody>
          <a:bodyPr/>
          <a:lstStyle>
            <a:lvl1pPr>
              <a:defRPr/>
            </a:lvl1pPr>
          </a:lstStyle>
          <a:p>
            <a:pPr>
              <a:defRPr/>
            </a:pPr>
            <a:fld id="{F02D8154-657C-455D-A417-425C1D574FB4}" type="slidenum">
              <a:rPr lang="en-US" altLang="en-US"/>
              <a:pPr>
                <a:defRPr/>
              </a:pPr>
              <a:t>‹#›</a:t>
            </a:fld>
            <a:endParaRPr lang="en-US" altLang="en-US"/>
          </a:p>
        </p:txBody>
      </p:sp>
    </p:spTree>
    <p:extLst>
      <p:ext uri="{BB962C8B-B14F-4D97-AF65-F5344CB8AC3E}">
        <p14:creationId xmlns:p14="http://schemas.microsoft.com/office/powerpoint/2010/main" val="1928201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8FDC83-1809-423E-8665-99CFE3733EBF}"/>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6" name="Footer Placeholder 5">
            <a:extLst>
              <a:ext uri="{FF2B5EF4-FFF2-40B4-BE49-F238E27FC236}">
                <a16:creationId xmlns:a16="http://schemas.microsoft.com/office/drawing/2014/main" id="{D19BEBAC-C185-4F3F-B82E-86558886E11F}"/>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7" name="Slide Number Placeholder 6">
            <a:extLst>
              <a:ext uri="{FF2B5EF4-FFF2-40B4-BE49-F238E27FC236}">
                <a16:creationId xmlns:a16="http://schemas.microsoft.com/office/drawing/2014/main" id="{9926D79C-6D1C-4F1D-A4AF-D3E7A6AD1701}"/>
              </a:ext>
            </a:extLst>
          </p:cNvPr>
          <p:cNvSpPr>
            <a:spLocks noGrp="1" noChangeArrowheads="1"/>
          </p:cNvSpPr>
          <p:nvPr>
            <p:ph type="sldNum" sz="quarter" idx="12"/>
          </p:nvPr>
        </p:nvSpPr>
        <p:spPr/>
        <p:txBody>
          <a:bodyPr/>
          <a:lstStyle>
            <a:lvl1pPr>
              <a:defRPr/>
            </a:lvl1pPr>
          </a:lstStyle>
          <a:p>
            <a:pPr>
              <a:defRPr/>
            </a:pPr>
            <a:fld id="{3F09D224-468C-4C84-AF76-5C7DFFC06DC8}" type="slidenum">
              <a:rPr lang="en-US" altLang="en-US"/>
              <a:pPr>
                <a:defRPr/>
              </a:pPr>
              <a:t>‹#›</a:t>
            </a:fld>
            <a:endParaRPr lang="en-US" altLang="en-US"/>
          </a:p>
        </p:txBody>
      </p:sp>
    </p:spTree>
    <p:extLst>
      <p:ext uri="{BB962C8B-B14F-4D97-AF65-F5344CB8AC3E}">
        <p14:creationId xmlns:p14="http://schemas.microsoft.com/office/powerpoint/2010/main" val="601287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C33A10-7C17-470A-B742-5EE82CCB8BF0}"/>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8" name="Rectangle 5">
            <a:extLst>
              <a:ext uri="{FF2B5EF4-FFF2-40B4-BE49-F238E27FC236}">
                <a16:creationId xmlns:a16="http://schemas.microsoft.com/office/drawing/2014/main" id="{C1A40643-1D2A-4729-AAD7-14E6661D9E26}"/>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9" name="Rectangle 6">
            <a:extLst>
              <a:ext uri="{FF2B5EF4-FFF2-40B4-BE49-F238E27FC236}">
                <a16:creationId xmlns:a16="http://schemas.microsoft.com/office/drawing/2014/main" id="{87440A98-AD34-458B-898F-7E9592F14482}"/>
              </a:ext>
            </a:extLst>
          </p:cNvPr>
          <p:cNvSpPr>
            <a:spLocks noGrp="1" noChangeArrowheads="1"/>
          </p:cNvSpPr>
          <p:nvPr>
            <p:ph type="sldNum" sz="quarter" idx="12"/>
          </p:nvPr>
        </p:nvSpPr>
        <p:spPr/>
        <p:txBody>
          <a:bodyPr/>
          <a:lstStyle>
            <a:lvl1pPr>
              <a:defRPr/>
            </a:lvl1pPr>
          </a:lstStyle>
          <a:p>
            <a:pPr>
              <a:defRPr/>
            </a:pPr>
            <a:fld id="{8AB0CF49-6947-426B-A013-0A2481EAD361}" type="slidenum">
              <a:rPr lang="en-US" altLang="en-US"/>
              <a:pPr>
                <a:defRPr/>
              </a:pPr>
              <a:t>‹#›</a:t>
            </a:fld>
            <a:endParaRPr lang="en-US" altLang="en-US"/>
          </a:p>
        </p:txBody>
      </p:sp>
    </p:spTree>
    <p:extLst>
      <p:ext uri="{BB962C8B-B14F-4D97-AF65-F5344CB8AC3E}">
        <p14:creationId xmlns:p14="http://schemas.microsoft.com/office/powerpoint/2010/main" val="3660625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197E7B-665A-4752-AF73-6FDEE3302A7B}"/>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4" name="Rectangle 5">
            <a:extLst>
              <a:ext uri="{FF2B5EF4-FFF2-40B4-BE49-F238E27FC236}">
                <a16:creationId xmlns:a16="http://schemas.microsoft.com/office/drawing/2014/main" id="{CF028064-92C0-40EE-915D-BA7ADC84E4BE}"/>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5" name="Rectangle 6">
            <a:extLst>
              <a:ext uri="{FF2B5EF4-FFF2-40B4-BE49-F238E27FC236}">
                <a16:creationId xmlns:a16="http://schemas.microsoft.com/office/drawing/2014/main" id="{54996A15-BBC0-4706-9BD7-15B7CDDF3E0D}"/>
              </a:ext>
            </a:extLst>
          </p:cNvPr>
          <p:cNvSpPr>
            <a:spLocks noGrp="1" noChangeArrowheads="1"/>
          </p:cNvSpPr>
          <p:nvPr>
            <p:ph type="sldNum" sz="quarter" idx="12"/>
          </p:nvPr>
        </p:nvSpPr>
        <p:spPr/>
        <p:txBody>
          <a:bodyPr/>
          <a:lstStyle>
            <a:lvl1pPr>
              <a:defRPr/>
            </a:lvl1pPr>
          </a:lstStyle>
          <a:p>
            <a:pPr>
              <a:defRPr/>
            </a:pPr>
            <a:fld id="{D62C0D70-3864-42B1-A941-D55824D4051A}" type="slidenum">
              <a:rPr lang="en-US" altLang="en-US"/>
              <a:pPr>
                <a:defRPr/>
              </a:pPr>
              <a:t>‹#›</a:t>
            </a:fld>
            <a:endParaRPr lang="en-US" altLang="en-US"/>
          </a:p>
        </p:txBody>
      </p:sp>
    </p:spTree>
    <p:extLst>
      <p:ext uri="{BB962C8B-B14F-4D97-AF65-F5344CB8AC3E}">
        <p14:creationId xmlns:p14="http://schemas.microsoft.com/office/powerpoint/2010/main" val="97515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E75706-DCBB-4E89-9904-FDF0D31A0AA0}"/>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3" name="Rectangle 5">
            <a:extLst>
              <a:ext uri="{FF2B5EF4-FFF2-40B4-BE49-F238E27FC236}">
                <a16:creationId xmlns:a16="http://schemas.microsoft.com/office/drawing/2014/main" id="{F874ADD9-6AEF-4A46-9118-EF6329E0B8D5}"/>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4" name="Rectangle 6">
            <a:extLst>
              <a:ext uri="{FF2B5EF4-FFF2-40B4-BE49-F238E27FC236}">
                <a16:creationId xmlns:a16="http://schemas.microsoft.com/office/drawing/2014/main" id="{903B8352-16DE-45EB-801A-0C5F36FB0225}"/>
              </a:ext>
            </a:extLst>
          </p:cNvPr>
          <p:cNvSpPr>
            <a:spLocks noGrp="1" noChangeArrowheads="1"/>
          </p:cNvSpPr>
          <p:nvPr>
            <p:ph type="sldNum" sz="quarter" idx="12"/>
          </p:nvPr>
        </p:nvSpPr>
        <p:spPr/>
        <p:txBody>
          <a:bodyPr/>
          <a:lstStyle>
            <a:lvl1pPr>
              <a:defRPr/>
            </a:lvl1pPr>
          </a:lstStyle>
          <a:p>
            <a:pPr>
              <a:defRPr/>
            </a:pPr>
            <a:fld id="{886BF7F8-9489-465D-AAB7-4544329F012A}" type="slidenum">
              <a:rPr lang="en-US" altLang="en-US"/>
              <a:pPr>
                <a:defRPr/>
              </a:pPr>
              <a:t>‹#›</a:t>
            </a:fld>
            <a:endParaRPr lang="en-US" altLang="en-US"/>
          </a:p>
        </p:txBody>
      </p:sp>
    </p:spTree>
    <p:extLst>
      <p:ext uri="{BB962C8B-B14F-4D97-AF65-F5344CB8AC3E}">
        <p14:creationId xmlns:p14="http://schemas.microsoft.com/office/powerpoint/2010/main" val="3388053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AEB68C4-1207-4E41-B117-8F6B3F0778A1}"/>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6" name="Footer Placeholder 5">
            <a:extLst>
              <a:ext uri="{FF2B5EF4-FFF2-40B4-BE49-F238E27FC236}">
                <a16:creationId xmlns:a16="http://schemas.microsoft.com/office/drawing/2014/main" id="{886C46A6-392C-4E09-8075-0AC704E37AEF}"/>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7" name="Slide Number Placeholder 6">
            <a:extLst>
              <a:ext uri="{FF2B5EF4-FFF2-40B4-BE49-F238E27FC236}">
                <a16:creationId xmlns:a16="http://schemas.microsoft.com/office/drawing/2014/main" id="{3D2073CE-3578-43BF-A6D5-0D0BF880554B}"/>
              </a:ext>
            </a:extLst>
          </p:cNvPr>
          <p:cNvSpPr>
            <a:spLocks noGrp="1" noChangeArrowheads="1"/>
          </p:cNvSpPr>
          <p:nvPr>
            <p:ph type="sldNum" sz="quarter" idx="12"/>
          </p:nvPr>
        </p:nvSpPr>
        <p:spPr/>
        <p:txBody>
          <a:bodyPr/>
          <a:lstStyle>
            <a:lvl1pPr>
              <a:defRPr/>
            </a:lvl1pPr>
          </a:lstStyle>
          <a:p>
            <a:pPr>
              <a:defRPr/>
            </a:pPr>
            <a:fld id="{08216DB8-7717-46D7-9219-D2AEFFCB16AA}" type="slidenum">
              <a:rPr lang="en-US" altLang="en-US"/>
              <a:pPr>
                <a:defRPr/>
              </a:pPr>
              <a:t>‹#›</a:t>
            </a:fld>
            <a:endParaRPr lang="en-US" altLang="en-US"/>
          </a:p>
        </p:txBody>
      </p:sp>
    </p:spTree>
    <p:extLst>
      <p:ext uri="{BB962C8B-B14F-4D97-AF65-F5344CB8AC3E}">
        <p14:creationId xmlns:p14="http://schemas.microsoft.com/office/powerpoint/2010/main" val="2399509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9C26324-2F37-4BEA-95E8-1396AD933D0B}"/>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6" name="Footer Placeholder 5">
            <a:extLst>
              <a:ext uri="{FF2B5EF4-FFF2-40B4-BE49-F238E27FC236}">
                <a16:creationId xmlns:a16="http://schemas.microsoft.com/office/drawing/2014/main" id="{22223198-A769-4D0B-BCC8-A695985B2EE2}"/>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7" name="Slide Number Placeholder 6">
            <a:extLst>
              <a:ext uri="{FF2B5EF4-FFF2-40B4-BE49-F238E27FC236}">
                <a16:creationId xmlns:a16="http://schemas.microsoft.com/office/drawing/2014/main" id="{8662FA5A-F324-4D49-B30D-BA43A3C3B3F1}"/>
              </a:ext>
            </a:extLst>
          </p:cNvPr>
          <p:cNvSpPr>
            <a:spLocks noGrp="1" noChangeArrowheads="1"/>
          </p:cNvSpPr>
          <p:nvPr>
            <p:ph type="sldNum" sz="quarter" idx="12"/>
          </p:nvPr>
        </p:nvSpPr>
        <p:spPr/>
        <p:txBody>
          <a:bodyPr/>
          <a:lstStyle>
            <a:lvl1pPr>
              <a:defRPr/>
            </a:lvl1pPr>
          </a:lstStyle>
          <a:p>
            <a:pPr>
              <a:defRPr/>
            </a:pPr>
            <a:fld id="{010343D4-47F3-4BC4-900F-D7D267CEAC71}" type="slidenum">
              <a:rPr lang="en-US" altLang="en-US"/>
              <a:pPr>
                <a:defRPr/>
              </a:pPr>
              <a:t>‹#›</a:t>
            </a:fld>
            <a:endParaRPr lang="en-US" altLang="en-US"/>
          </a:p>
        </p:txBody>
      </p:sp>
    </p:spTree>
    <p:extLst>
      <p:ext uri="{BB962C8B-B14F-4D97-AF65-F5344CB8AC3E}">
        <p14:creationId xmlns:p14="http://schemas.microsoft.com/office/powerpoint/2010/main" val="2490243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34C2B9-E046-4BFA-8563-B6791A8121C4}"/>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a:extLst>
              <a:ext uri="{FF2B5EF4-FFF2-40B4-BE49-F238E27FC236}">
                <a16:creationId xmlns:a16="http://schemas.microsoft.com/office/drawing/2014/main" id="{72933B94-816C-4779-AC76-2F9C9817997A}"/>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47C2AC7D-C069-461F-9D6E-A10D0CC7FA0E}"/>
              </a:ext>
            </a:extLst>
          </p:cNvPr>
          <p:cNvSpPr>
            <a:spLocks noGrp="1" noChangeArrowheads="1"/>
          </p:cNvSpPr>
          <p:nvPr>
            <p:ph type="sldNum" sz="quarter" idx="12"/>
          </p:nvPr>
        </p:nvSpPr>
        <p:spPr/>
        <p:txBody>
          <a:bodyPr/>
          <a:lstStyle>
            <a:lvl1pPr>
              <a:defRPr/>
            </a:lvl1pPr>
          </a:lstStyle>
          <a:p>
            <a:pPr>
              <a:defRPr/>
            </a:pPr>
            <a:fld id="{A848E3D6-1A4F-491B-9B8F-EA8E4DD36589}" type="slidenum">
              <a:rPr lang="en-US" altLang="en-US"/>
              <a:pPr>
                <a:defRPr/>
              </a:pPr>
              <a:t>‹#›</a:t>
            </a:fld>
            <a:endParaRPr lang="en-US" altLang="en-US"/>
          </a:p>
        </p:txBody>
      </p:sp>
    </p:spTree>
    <p:extLst>
      <p:ext uri="{BB962C8B-B14F-4D97-AF65-F5344CB8AC3E}">
        <p14:creationId xmlns:p14="http://schemas.microsoft.com/office/powerpoint/2010/main" val="3272591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97EA40-37B7-4587-8D51-BF6911544128}"/>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a:extLst>
              <a:ext uri="{FF2B5EF4-FFF2-40B4-BE49-F238E27FC236}">
                <a16:creationId xmlns:a16="http://schemas.microsoft.com/office/drawing/2014/main" id="{0BC4EF66-F70E-4964-B2AB-4D7E7DB4CA4C}"/>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8242AF4B-3303-4F81-834E-DACA1A84E727}"/>
              </a:ext>
            </a:extLst>
          </p:cNvPr>
          <p:cNvSpPr>
            <a:spLocks noGrp="1" noChangeArrowheads="1"/>
          </p:cNvSpPr>
          <p:nvPr>
            <p:ph type="sldNum" sz="quarter" idx="12"/>
          </p:nvPr>
        </p:nvSpPr>
        <p:spPr/>
        <p:txBody>
          <a:bodyPr/>
          <a:lstStyle>
            <a:lvl1pPr>
              <a:defRPr/>
            </a:lvl1pPr>
          </a:lstStyle>
          <a:p>
            <a:pPr>
              <a:defRPr/>
            </a:pPr>
            <a:fld id="{EBBFC5C4-5F52-42A6-9C18-5A0EE34D6CA0}" type="slidenum">
              <a:rPr lang="en-US" altLang="en-US"/>
              <a:pPr>
                <a:defRPr/>
              </a:pPr>
              <a:t>‹#›</a:t>
            </a:fld>
            <a:endParaRPr lang="en-US" altLang="en-US"/>
          </a:p>
        </p:txBody>
      </p:sp>
    </p:spTree>
    <p:extLst>
      <p:ext uri="{BB962C8B-B14F-4D97-AF65-F5344CB8AC3E}">
        <p14:creationId xmlns:p14="http://schemas.microsoft.com/office/powerpoint/2010/main" val="3167320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812800"/>
            <a:ext cx="582930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1DA60FD-BC14-4DB2-B525-654FD2A5B434}"/>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4" name="Rectangle 5">
            <a:extLst>
              <a:ext uri="{FF2B5EF4-FFF2-40B4-BE49-F238E27FC236}">
                <a16:creationId xmlns:a16="http://schemas.microsoft.com/office/drawing/2014/main" id="{F5A64749-D2E1-4743-A745-EA8CFFB7DB27}"/>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5" name="Rectangle 6">
            <a:extLst>
              <a:ext uri="{FF2B5EF4-FFF2-40B4-BE49-F238E27FC236}">
                <a16:creationId xmlns:a16="http://schemas.microsoft.com/office/drawing/2014/main" id="{3A145E60-E3E1-4759-8929-2F4EBDED3AA8}"/>
              </a:ext>
            </a:extLst>
          </p:cNvPr>
          <p:cNvSpPr>
            <a:spLocks noGrp="1" noChangeArrowheads="1"/>
          </p:cNvSpPr>
          <p:nvPr>
            <p:ph type="sldNum" sz="quarter" idx="12"/>
          </p:nvPr>
        </p:nvSpPr>
        <p:spPr/>
        <p:txBody>
          <a:bodyPr/>
          <a:lstStyle>
            <a:lvl1pPr>
              <a:defRPr/>
            </a:lvl1pPr>
          </a:lstStyle>
          <a:p>
            <a:pPr>
              <a:defRPr/>
            </a:pPr>
            <a:fld id="{D6C6CD87-F454-4D06-88CE-CD93C79F4D61}" type="slidenum">
              <a:rPr lang="en-US" altLang="en-US"/>
              <a:pPr>
                <a:defRPr/>
              </a:pPr>
              <a:t>‹#›</a:t>
            </a:fld>
            <a:endParaRPr lang="en-US" altLang="en-US"/>
          </a:p>
        </p:txBody>
      </p:sp>
    </p:spTree>
    <p:extLst>
      <p:ext uri="{BB962C8B-B14F-4D97-AF65-F5344CB8AC3E}">
        <p14:creationId xmlns:p14="http://schemas.microsoft.com/office/powerpoint/2010/main" val="316267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ED7417-9EB7-4297-87C3-008F697469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F5AD85-B9E3-4C7B-8BA3-426FA87ACF69}"/>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7" name="Rectangle 6">
            <a:extLst>
              <a:ext uri="{FF2B5EF4-FFF2-40B4-BE49-F238E27FC236}">
                <a16:creationId xmlns:a16="http://schemas.microsoft.com/office/drawing/2014/main" id="{98B62887-D873-42DA-A4A0-2D3DD3FCBE6E}"/>
              </a:ext>
            </a:extLst>
          </p:cNvPr>
          <p:cNvSpPr>
            <a:spLocks noGrp="1" noChangeArrowheads="1"/>
          </p:cNvSpPr>
          <p:nvPr>
            <p:ph type="sldNum" sz="quarter" idx="12"/>
          </p:nvPr>
        </p:nvSpPr>
        <p:spPr>
          <a:ln/>
        </p:spPr>
        <p:txBody>
          <a:bodyPr/>
          <a:lstStyle>
            <a:lvl1pPr>
              <a:defRPr/>
            </a:lvl1pPr>
          </a:lstStyle>
          <a:p>
            <a:pPr>
              <a:defRPr/>
            </a:pPr>
            <a:fld id="{E0AAE50E-8DD3-46CE-AF0F-5FE74F442017}" type="slidenum">
              <a:rPr lang="en-US" altLang="en-US"/>
              <a:pPr>
                <a:defRPr/>
              </a:pPr>
              <a:t>‹#›</a:t>
            </a:fld>
            <a:endParaRPr lang="en-US" altLang="en-US"/>
          </a:p>
        </p:txBody>
      </p:sp>
    </p:spTree>
    <p:extLst>
      <p:ext uri="{BB962C8B-B14F-4D97-AF65-F5344CB8AC3E}">
        <p14:creationId xmlns:p14="http://schemas.microsoft.com/office/powerpoint/2010/main" val="2748492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a:t>Click to edit Master title style</a:t>
            </a:r>
          </a:p>
        </p:txBody>
      </p:sp>
      <p:sp>
        <p:nvSpPr>
          <p:cNvPr id="3" name="Text Placeholder 2"/>
          <p:cNvSpPr>
            <a:spLocks noGrp="1"/>
          </p:cNvSpPr>
          <p:nvPr>
            <p:ph type="body" sz="half" idx="1"/>
          </p:nvPr>
        </p:nvSpPr>
        <p:spPr>
          <a:xfrm>
            <a:off x="514350" y="2641600"/>
            <a:ext cx="28384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50520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50520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7BD1A9E-A1DE-47DE-A69F-680085EABD3B}"/>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7" name="Rectangle 5">
            <a:extLst>
              <a:ext uri="{FF2B5EF4-FFF2-40B4-BE49-F238E27FC236}">
                <a16:creationId xmlns:a16="http://schemas.microsoft.com/office/drawing/2014/main" id="{5A3E62B3-00CD-48CB-9BEC-A4B2357A59B4}"/>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8" name="Rectangle 6">
            <a:extLst>
              <a:ext uri="{FF2B5EF4-FFF2-40B4-BE49-F238E27FC236}">
                <a16:creationId xmlns:a16="http://schemas.microsoft.com/office/drawing/2014/main" id="{848FE8BC-3175-46C5-8996-ED96B9D2B377}"/>
              </a:ext>
            </a:extLst>
          </p:cNvPr>
          <p:cNvSpPr>
            <a:spLocks noGrp="1" noChangeArrowheads="1"/>
          </p:cNvSpPr>
          <p:nvPr>
            <p:ph type="sldNum" sz="quarter" idx="12"/>
          </p:nvPr>
        </p:nvSpPr>
        <p:spPr/>
        <p:txBody>
          <a:bodyPr/>
          <a:lstStyle>
            <a:lvl1pPr>
              <a:defRPr/>
            </a:lvl1pPr>
          </a:lstStyle>
          <a:p>
            <a:pPr>
              <a:defRPr/>
            </a:pPr>
            <a:fld id="{34DFFB16-0781-48B7-8F9C-4C53BE2A0D1E}" type="slidenum">
              <a:rPr lang="en-US" altLang="en-US"/>
              <a:pPr>
                <a:defRPr/>
              </a:pPr>
              <a:t>‹#›</a:t>
            </a:fld>
            <a:endParaRPr lang="en-US" altLang="en-US"/>
          </a:p>
        </p:txBody>
      </p:sp>
    </p:spTree>
    <p:extLst>
      <p:ext uri="{BB962C8B-B14F-4D97-AF65-F5344CB8AC3E}">
        <p14:creationId xmlns:p14="http://schemas.microsoft.com/office/powerpoint/2010/main" val="158202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812800"/>
            <a:ext cx="5829300" cy="1524000"/>
          </a:xfrm>
        </p:spPr>
        <p:txBody>
          <a:bodyPr/>
          <a:lstStyle/>
          <a:p>
            <a:r>
              <a:rPr lang="en-US"/>
              <a:t>Click to edit Master title style</a:t>
            </a:r>
          </a:p>
        </p:txBody>
      </p:sp>
      <p:sp>
        <p:nvSpPr>
          <p:cNvPr id="3" name="Content Placeholder 2"/>
          <p:cNvSpPr>
            <a:spLocks noGrp="1"/>
          </p:cNvSpPr>
          <p:nvPr>
            <p:ph sz="quarter" idx="1"/>
          </p:nvPr>
        </p:nvSpPr>
        <p:spPr>
          <a:xfrm>
            <a:off x="51435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50520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50520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646672A-DB64-4223-B5B8-2DDE13735EB2}"/>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8" name="Rectangle 5">
            <a:extLst>
              <a:ext uri="{FF2B5EF4-FFF2-40B4-BE49-F238E27FC236}">
                <a16:creationId xmlns:a16="http://schemas.microsoft.com/office/drawing/2014/main" id="{9445F9A0-AF3E-41FE-9C9C-F009EBF7A45E}"/>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9" name="Rectangle 6">
            <a:extLst>
              <a:ext uri="{FF2B5EF4-FFF2-40B4-BE49-F238E27FC236}">
                <a16:creationId xmlns:a16="http://schemas.microsoft.com/office/drawing/2014/main" id="{9D311435-3226-4474-8B9E-750E5386CB9B}"/>
              </a:ext>
            </a:extLst>
          </p:cNvPr>
          <p:cNvSpPr>
            <a:spLocks noGrp="1" noChangeArrowheads="1"/>
          </p:cNvSpPr>
          <p:nvPr>
            <p:ph type="sldNum" sz="quarter" idx="12"/>
          </p:nvPr>
        </p:nvSpPr>
        <p:spPr/>
        <p:txBody>
          <a:bodyPr/>
          <a:lstStyle>
            <a:lvl1pPr>
              <a:defRPr/>
            </a:lvl1pPr>
          </a:lstStyle>
          <a:p>
            <a:pPr>
              <a:defRPr/>
            </a:pPr>
            <a:fld id="{4E26A7BD-01E6-464D-9F57-C002D0E13B13}" type="slidenum">
              <a:rPr lang="en-US" altLang="en-US"/>
              <a:pPr>
                <a:defRPr/>
              </a:pPr>
              <a:t>‹#›</a:t>
            </a:fld>
            <a:endParaRPr lang="en-US" altLang="en-US"/>
          </a:p>
        </p:txBody>
      </p:sp>
    </p:spTree>
    <p:extLst>
      <p:ext uri="{BB962C8B-B14F-4D97-AF65-F5344CB8AC3E}">
        <p14:creationId xmlns:p14="http://schemas.microsoft.com/office/powerpoint/2010/main" val="2967813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a:t>Click to edit Master title style</a:t>
            </a:r>
          </a:p>
        </p:txBody>
      </p:sp>
      <p:sp>
        <p:nvSpPr>
          <p:cNvPr id="3" name="Text Placeholder 2"/>
          <p:cNvSpPr>
            <a:spLocks noGrp="1"/>
          </p:cNvSpPr>
          <p:nvPr>
            <p:ph type="body" sz="half" idx="1"/>
          </p:nvPr>
        </p:nvSpPr>
        <p:spPr>
          <a:xfrm>
            <a:off x="514350" y="2641600"/>
            <a:ext cx="28384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641600"/>
            <a:ext cx="28384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05F2D4-B25D-45F6-ADAD-C78D0E82EDE2}"/>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6" name="Footer Placeholder 5">
            <a:extLst>
              <a:ext uri="{FF2B5EF4-FFF2-40B4-BE49-F238E27FC236}">
                <a16:creationId xmlns:a16="http://schemas.microsoft.com/office/drawing/2014/main" id="{25FC2A72-D864-490D-997E-1E4C3D237173}"/>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7" name="Slide Number Placeholder 6">
            <a:extLst>
              <a:ext uri="{FF2B5EF4-FFF2-40B4-BE49-F238E27FC236}">
                <a16:creationId xmlns:a16="http://schemas.microsoft.com/office/drawing/2014/main" id="{03B1FBA3-FAF4-488F-9671-DFAE3212D4F7}"/>
              </a:ext>
            </a:extLst>
          </p:cNvPr>
          <p:cNvSpPr>
            <a:spLocks noGrp="1" noChangeArrowheads="1"/>
          </p:cNvSpPr>
          <p:nvPr>
            <p:ph type="sldNum" sz="quarter" idx="12"/>
          </p:nvPr>
        </p:nvSpPr>
        <p:spPr/>
        <p:txBody>
          <a:bodyPr/>
          <a:lstStyle>
            <a:lvl1pPr>
              <a:defRPr/>
            </a:lvl1pPr>
          </a:lstStyle>
          <a:p>
            <a:pPr>
              <a:defRPr/>
            </a:pPr>
            <a:fld id="{A446B0FE-0B7F-481B-8D44-8C2350BD6445}" type="slidenum">
              <a:rPr lang="en-US" altLang="en-US"/>
              <a:pPr>
                <a:defRPr/>
              </a:pPr>
              <a:t>‹#›</a:t>
            </a:fld>
            <a:endParaRPr lang="en-US" altLang="en-US"/>
          </a:p>
        </p:txBody>
      </p:sp>
    </p:spTree>
    <p:extLst>
      <p:ext uri="{BB962C8B-B14F-4D97-AF65-F5344CB8AC3E}">
        <p14:creationId xmlns:p14="http://schemas.microsoft.com/office/powerpoint/2010/main" val="688704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a:t>Click to edit Master title style</a:t>
            </a:r>
          </a:p>
        </p:txBody>
      </p:sp>
      <p:sp>
        <p:nvSpPr>
          <p:cNvPr id="3" name="Chart Placeholder 2"/>
          <p:cNvSpPr>
            <a:spLocks noGrp="1"/>
          </p:cNvSpPr>
          <p:nvPr>
            <p:ph type="chart" idx="1"/>
          </p:nvPr>
        </p:nvSpPr>
        <p:spPr>
          <a:xfrm>
            <a:off x="514350" y="2641600"/>
            <a:ext cx="5829300" cy="5486400"/>
          </a:xfrm>
        </p:spPr>
        <p:txBody>
          <a:bodyPr/>
          <a:lstStyle/>
          <a:p>
            <a:pPr lvl="0"/>
            <a:endParaRPr lang="en-US" noProof="0"/>
          </a:p>
        </p:txBody>
      </p:sp>
      <p:sp>
        <p:nvSpPr>
          <p:cNvPr id="4" name="Rectangle 4">
            <a:extLst>
              <a:ext uri="{FF2B5EF4-FFF2-40B4-BE49-F238E27FC236}">
                <a16:creationId xmlns:a16="http://schemas.microsoft.com/office/drawing/2014/main" id="{C39A80AF-A6FF-4E15-84B3-1A45B9EF4DE5}"/>
              </a:ext>
            </a:extLst>
          </p:cNvPr>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a:extLst>
              <a:ext uri="{FF2B5EF4-FFF2-40B4-BE49-F238E27FC236}">
                <a16:creationId xmlns:a16="http://schemas.microsoft.com/office/drawing/2014/main" id="{E94C8531-47C6-4B71-98F8-5E81DCD38BB2}"/>
              </a:ext>
            </a:extLst>
          </p:cNvPr>
          <p:cNvSpPr>
            <a:spLocks noGrp="1" noChangeArrowheads="1"/>
          </p:cNvSpPr>
          <p:nvPr>
            <p:ph type="ftr" sz="quarter" idx="11"/>
          </p:nvPr>
        </p:nvSpPr>
        <p:spPr/>
        <p:txBody>
          <a:bodyPr/>
          <a:lstStyle>
            <a:lvl1pPr>
              <a:defRPr>
                <a:ea typeface="+mn-ea"/>
              </a:defRPr>
            </a:lvl1pPr>
          </a:lstStyle>
          <a:p>
            <a:pPr>
              <a:defRPr/>
            </a:pPr>
            <a:r>
              <a:rPr lang="en-US"/>
              <a:t>(c) Leadership Outfitters, LLC  C350 Persuasion &amp; Negotiation  www.leadershipoutfitters.com</a:t>
            </a:r>
          </a:p>
        </p:txBody>
      </p:sp>
      <p:sp>
        <p:nvSpPr>
          <p:cNvPr id="6" name="Rectangle 6">
            <a:extLst>
              <a:ext uri="{FF2B5EF4-FFF2-40B4-BE49-F238E27FC236}">
                <a16:creationId xmlns:a16="http://schemas.microsoft.com/office/drawing/2014/main" id="{03E25B2E-33B0-4511-B381-1CEBC62C3058}"/>
              </a:ext>
            </a:extLst>
          </p:cNvPr>
          <p:cNvSpPr>
            <a:spLocks noGrp="1" noChangeArrowheads="1"/>
          </p:cNvSpPr>
          <p:nvPr>
            <p:ph type="sldNum" sz="quarter" idx="12"/>
          </p:nvPr>
        </p:nvSpPr>
        <p:spPr/>
        <p:txBody>
          <a:bodyPr/>
          <a:lstStyle>
            <a:lvl1pPr>
              <a:defRPr/>
            </a:lvl1pPr>
          </a:lstStyle>
          <a:p>
            <a:pPr>
              <a:defRPr/>
            </a:pPr>
            <a:fld id="{7B68D171-A955-48F4-8D81-DB1B90C61B6C}" type="slidenum">
              <a:rPr lang="en-US" altLang="en-US"/>
              <a:pPr>
                <a:defRPr/>
              </a:pPr>
              <a:t>‹#›</a:t>
            </a:fld>
            <a:endParaRPr lang="en-US" altLang="en-US"/>
          </a:p>
        </p:txBody>
      </p:sp>
    </p:spTree>
    <p:extLst>
      <p:ext uri="{BB962C8B-B14F-4D97-AF65-F5344CB8AC3E}">
        <p14:creationId xmlns:p14="http://schemas.microsoft.com/office/powerpoint/2010/main" val="412455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514074" y="2840185"/>
            <a:ext cx="5829860" cy="1959841"/>
          </a:xfrm>
        </p:spPr>
        <p:txBody>
          <a:bodyPr/>
          <a:lstStyle>
            <a:lvl1pPr>
              <a:defRPr/>
            </a:lvl1pPr>
          </a:lstStyle>
          <a:p>
            <a:r>
              <a:rPr lang="en-US"/>
              <a:t>Click to edit Master title style</a:t>
            </a:r>
          </a:p>
        </p:txBody>
      </p:sp>
      <p:sp>
        <p:nvSpPr>
          <p:cNvPr id="106499" name="Rectangle 3"/>
          <p:cNvSpPr>
            <a:spLocks noGrp="1" noChangeArrowheads="1"/>
          </p:cNvSpPr>
          <p:nvPr>
            <p:ph type="subTitle" idx="1"/>
          </p:nvPr>
        </p:nvSpPr>
        <p:spPr>
          <a:xfrm>
            <a:off x="1028140" y="5181026"/>
            <a:ext cx="4801721" cy="2337955"/>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EFFB6DA3-F0A3-4BBD-965E-3DCA7D73CB36}"/>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11FEEE2F-E31B-4457-A045-9A12B9A4DD8C}"/>
              </a:ext>
            </a:extLst>
          </p:cNvPr>
          <p:cNvSpPr>
            <a:spLocks noGrp="1" noChangeArrowheads="1"/>
          </p:cNvSpPr>
          <p:nvPr>
            <p:ph type="ftr" sz="quarter" idx="11"/>
          </p:nvPr>
        </p:nvSpPr>
        <p:spPr>
          <a:xfrm>
            <a:off x="336550" y="8326438"/>
            <a:ext cx="5781675" cy="635000"/>
          </a:xfrm>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0DF51EB0-8710-4853-B96C-ABA8ECB19AC5}"/>
              </a:ext>
            </a:extLst>
          </p:cNvPr>
          <p:cNvSpPr>
            <a:spLocks noGrp="1" noChangeArrowheads="1"/>
          </p:cNvSpPr>
          <p:nvPr>
            <p:ph type="sldNum" sz="quarter" idx="12"/>
          </p:nvPr>
        </p:nvSpPr>
        <p:spPr/>
        <p:txBody>
          <a:bodyPr/>
          <a:lstStyle>
            <a:lvl1pPr eaLnBrk="0" hangingPunct="0">
              <a:defRPr/>
            </a:lvl1pPr>
          </a:lstStyle>
          <a:p>
            <a:pPr>
              <a:defRPr/>
            </a:pPr>
            <a:fld id="{C0B59D73-0AF5-461E-829B-5F177D9074C4}" type="slidenum">
              <a:rPr lang="en-US" altLang="en-US"/>
              <a:pPr>
                <a:defRPr/>
              </a:pPr>
              <a:t>‹#›</a:t>
            </a:fld>
            <a:endParaRPr lang="en-US" altLang="en-US"/>
          </a:p>
        </p:txBody>
      </p:sp>
    </p:spTree>
    <p:extLst>
      <p:ext uri="{BB962C8B-B14F-4D97-AF65-F5344CB8AC3E}">
        <p14:creationId xmlns:p14="http://schemas.microsoft.com/office/powerpoint/2010/main" val="1854951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157199-2908-4E98-B5E9-87508AE3C7AB}"/>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C51E3978-73AC-48E5-9C23-43F8DEE7D350}"/>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C3449048-9355-49A2-AEC6-9CA586993595}"/>
              </a:ext>
            </a:extLst>
          </p:cNvPr>
          <p:cNvSpPr>
            <a:spLocks noGrp="1" noChangeArrowheads="1"/>
          </p:cNvSpPr>
          <p:nvPr>
            <p:ph type="sldNum" sz="quarter" idx="12"/>
          </p:nvPr>
        </p:nvSpPr>
        <p:spPr/>
        <p:txBody>
          <a:bodyPr/>
          <a:lstStyle>
            <a:lvl1pPr eaLnBrk="0" hangingPunct="0">
              <a:defRPr/>
            </a:lvl1pPr>
          </a:lstStyle>
          <a:p>
            <a:pPr>
              <a:defRPr/>
            </a:pPr>
            <a:fld id="{7D3A5634-534E-4E10-AD94-C880AFE68C84}" type="slidenum">
              <a:rPr lang="en-US" altLang="en-US"/>
              <a:pPr>
                <a:defRPr/>
              </a:pPr>
              <a:t>‹#›</a:t>
            </a:fld>
            <a:endParaRPr lang="en-US" altLang="en-US"/>
          </a:p>
        </p:txBody>
      </p:sp>
    </p:spTree>
    <p:extLst>
      <p:ext uri="{BB962C8B-B14F-4D97-AF65-F5344CB8AC3E}">
        <p14:creationId xmlns:p14="http://schemas.microsoft.com/office/powerpoint/2010/main" val="2124377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2086" y="5875197"/>
            <a:ext cx="5828459" cy="181696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542086" y="3874944"/>
            <a:ext cx="5828459" cy="2000250"/>
          </a:xfrm>
        </p:spPr>
        <p:txBody>
          <a:bodyPr anchor="b"/>
          <a:lstStyle>
            <a:lvl1pPr marL="0" indent="0">
              <a:buNone/>
              <a:defRPr sz="1800"/>
            </a:lvl1pPr>
            <a:lvl2pPr marL="410147" indent="0">
              <a:buNone/>
              <a:defRPr sz="1600"/>
            </a:lvl2pPr>
            <a:lvl3pPr marL="820295" indent="0">
              <a:buNone/>
              <a:defRPr sz="1400"/>
            </a:lvl3pPr>
            <a:lvl4pPr marL="1230442" indent="0">
              <a:buNone/>
              <a:defRPr sz="1300"/>
            </a:lvl4pPr>
            <a:lvl5pPr marL="1640589" indent="0">
              <a:buNone/>
              <a:defRPr sz="1300"/>
            </a:lvl5pPr>
            <a:lvl6pPr marL="2050736" indent="0">
              <a:buNone/>
              <a:defRPr sz="1300"/>
            </a:lvl6pPr>
            <a:lvl7pPr marL="2460885" indent="0">
              <a:buNone/>
              <a:defRPr sz="1300"/>
            </a:lvl7pPr>
            <a:lvl8pPr marL="2871031" indent="0">
              <a:buNone/>
              <a:defRPr sz="1300"/>
            </a:lvl8pPr>
            <a:lvl9pPr marL="3281178" indent="0">
              <a:buNone/>
              <a:defRPr sz="1300"/>
            </a:lvl9pPr>
          </a:lstStyle>
          <a:p>
            <a:pPr lvl="0"/>
            <a:r>
              <a:rPr lang="en-US"/>
              <a:t>Click to edit Master text styles</a:t>
            </a:r>
          </a:p>
        </p:txBody>
      </p:sp>
      <p:sp>
        <p:nvSpPr>
          <p:cNvPr id="4" name="Rectangle 4">
            <a:extLst>
              <a:ext uri="{FF2B5EF4-FFF2-40B4-BE49-F238E27FC236}">
                <a16:creationId xmlns:a16="http://schemas.microsoft.com/office/drawing/2014/main" id="{8AADD255-DE64-4CBC-B30C-40FEE4BB791C}"/>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12B81DBE-B58E-4A4B-8029-14605E4EB69C}"/>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428DC71E-00D9-471D-8D1D-AEAA47345EB6}"/>
              </a:ext>
            </a:extLst>
          </p:cNvPr>
          <p:cNvSpPr>
            <a:spLocks noGrp="1" noChangeArrowheads="1"/>
          </p:cNvSpPr>
          <p:nvPr>
            <p:ph type="sldNum" sz="quarter" idx="12"/>
          </p:nvPr>
        </p:nvSpPr>
        <p:spPr/>
        <p:txBody>
          <a:bodyPr/>
          <a:lstStyle>
            <a:lvl1pPr eaLnBrk="0" hangingPunct="0">
              <a:defRPr/>
            </a:lvl1pPr>
          </a:lstStyle>
          <a:p>
            <a:pPr>
              <a:defRPr/>
            </a:pPr>
            <a:fld id="{9DECF6B6-A435-41FE-B3A3-7C0218030E99}" type="slidenum">
              <a:rPr lang="en-US" altLang="en-US"/>
              <a:pPr>
                <a:defRPr/>
              </a:pPr>
              <a:t>‹#›</a:t>
            </a:fld>
            <a:endParaRPr lang="en-US" altLang="en-US"/>
          </a:p>
        </p:txBody>
      </p:sp>
    </p:spTree>
    <p:extLst>
      <p:ext uri="{BB962C8B-B14F-4D97-AF65-F5344CB8AC3E}">
        <p14:creationId xmlns:p14="http://schemas.microsoft.com/office/powerpoint/2010/main" val="2577521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3181" y="2133023"/>
            <a:ext cx="3018584" cy="603538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96239" y="2133023"/>
            <a:ext cx="3018585" cy="603538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241BE-1374-4DC7-A1E7-A72AC81ABC39}"/>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F8BD4241-CDCB-4279-B515-30DE88D46EE7}"/>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5C9AC82A-4979-4364-AC97-7082B9645DB2}"/>
              </a:ext>
            </a:extLst>
          </p:cNvPr>
          <p:cNvSpPr>
            <a:spLocks noGrp="1" noChangeArrowheads="1"/>
          </p:cNvSpPr>
          <p:nvPr>
            <p:ph type="sldNum" sz="quarter" idx="12"/>
          </p:nvPr>
        </p:nvSpPr>
        <p:spPr/>
        <p:txBody>
          <a:bodyPr/>
          <a:lstStyle>
            <a:lvl1pPr eaLnBrk="0" hangingPunct="0">
              <a:defRPr/>
            </a:lvl1pPr>
          </a:lstStyle>
          <a:p>
            <a:pPr>
              <a:defRPr/>
            </a:pPr>
            <a:fld id="{3715E446-E8A0-4F5A-914B-7582DE8CA3E4}" type="slidenum">
              <a:rPr lang="en-US" altLang="en-US"/>
              <a:pPr>
                <a:defRPr/>
              </a:pPr>
              <a:t>‹#›</a:t>
            </a:fld>
            <a:endParaRPr lang="en-US" altLang="en-US"/>
          </a:p>
        </p:txBody>
      </p:sp>
    </p:spTree>
    <p:extLst>
      <p:ext uri="{BB962C8B-B14F-4D97-AF65-F5344CB8AC3E}">
        <p14:creationId xmlns:p14="http://schemas.microsoft.com/office/powerpoint/2010/main" val="83799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3181" y="2046435"/>
            <a:ext cx="3029790" cy="852921"/>
          </a:xfrm>
        </p:spPr>
        <p:txBody>
          <a:bodyPr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a:t>Click to edit Master text styles</a:t>
            </a:r>
          </a:p>
        </p:txBody>
      </p:sp>
      <p:sp>
        <p:nvSpPr>
          <p:cNvPr id="4" name="Content Placeholder 3"/>
          <p:cNvSpPr>
            <a:spLocks noGrp="1"/>
          </p:cNvSpPr>
          <p:nvPr>
            <p:ph sz="half" idx="2"/>
          </p:nvPr>
        </p:nvSpPr>
        <p:spPr>
          <a:xfrm>
            <a:off x="343181" y="2899353"/>
            <a:ext cx="3029790" cy="526905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629" y="2046435"/>
            <a:ext cx="3031191" cy="852921"/>
          </a:xfrm>
        </p:spPr>
        <p:txBody>
          <a:bodyPr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a:t>Click to edit Master text styles</a:t>
            </a:r>
          </a:p>
        </p:txBody>
      </p:sp>
      <p:sp>
        <p:nvSpPr>
          <p:cNvPr id="6" name="Content Placeholder 5"/>
          <p:cNvSpPr>
            <a:spLocks noGrp="1"/>
          </p:cNvSpPr>
          <p:nvPr>
            <p:ph sz="quarter" idx="4"/>
          </p:nvPr>
        </p:nvSpPr>
        <p:spPr>
          <a:xfrm>
            <a:off x="3483629" y="2899353"/>
            <a:ext cx="3031191" cy="526905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0AA60B-32D0-4E67-8028-1AEF9A4637E3}"/>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8" name="Rectangle 5">
            <a:extLst>
              <a:ext uri="{FF2B5EF4-FFF2-40B4-BE49-F238E27FC236}">
                <a16:creationId xmlns:a16="http://schemas.microsoft.com/office/drawing/2014/main" id="{091E2401-6A36-462E-9EC6-AF3D6939FFB6}"/>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9" name="Rectangle 6">
            <a:extLst>
              <a:ext uri="{FF2B5EF4-FFF2-40B4-BE49-F238E27FC236}">
                <a16:creationId xmlns:a16="http://schemas.microsoft.com/office/drawing/2014/main" id="{11C9B25D-8585-4B8C-9ABE-E2BA09F87BF3}"/>
              </a:ext>
            </a:extLst>
          </p:cNvPr>
          <p:cNvSpPr>
            <a:spLocks noGrp="1" noChangeArrowheads="1"/>
          </p:cNvSpPr>
          <p:nvPr>
            <p:ph type="sldNum" sz="quarter" idx="12"/>
          </p:nvPr>
        </p:nvSpPr>
        <p:spPr/>
        <p:txBody>
          <a:bodyPr/>
          <a:lstStyle>
            <a:lvl1pPr eaLnBrk="0" hangingPunct="0">
              <a:defRPr/>
            </a:lvl1pPr>
          </a:lstStyle>
          <a:p>
            <a:pPr>
              <a:defRPr/>
            </a:pPr>
            <a:fld id="{AE990860-898B-4849-A5F7-B68CEBC855F8}" type="slidenum">
              <a:rPr lang="en-US" altLang="en-US"/>
              <a:pPr>
                <a:defRPr/>
              </a:pPr>
              <a:t>‹#›</a:t>
            </a:fld>
            <a:endParaRPr lang="en-US" altLang="en-US"/>
          </a:p>
        </p:txBody>
      </p:sp>
    </p:spTree>
    <p:extLst>
      <p:ext uri="{BB962C8B-B14F-4D97-AF65-F5344CB8AC3E}">
        <p14:creationId xmlns:p14="http://schemas.microsoft.com/office/powerpoint/2010/main" val="3037694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C3EBC7-DDFC-4DD5-9ABC-6246521BE78F}"/>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4" name="Rectangle 5">
            <a:extLst>
              <a:ext uri="{FF2B5EF4-FFF2-40B4-BE49-F238E27FC236}">
                <a16:creationId xmlns:a16="http://schemas.microsoft.com/office/drawing/2014/main" id="{229D8D6D-06F5-4BB8-AA37-0E97CB3BB41D}"/>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5" name="Rectangle 6">
            <a:extLst>
              <a:ext uri="{FF2B5EF4-FFF2-40B4-BE49-F238E27FC236}">
                <a16:creationId xmlns:a16="http://schemas.microsoft.com/office/drawing/2014/main" id="{FCF9F788-5877-4CEF-BE79-69D27B89FC96}"/>
              </a:ext>
            </a:extLst>
          </p:cNvPr>
          <p:cNvSpPr>
            <a:spLocks noGrp="1" noChangeArrowheads="1"/>
          </p:cNvSpPr>
          <p:nvPr>
            <p:ph type="sldNum" sz="quarter" idx="12"/>
          </p:nvPr>
        </p:nvSpPr>
        <p:spPr/>
        <p:txBody>
          <a:bodyPr/>
          <a:lstStyle>
            <a:lvl1pPr eaLnBrk="0" hangingPunct="0">
              <a:defRPr/>
            </a:lvl1pPr>
          </a:lstStyle>
          <a:p>
            <a:pPr>
              <a:defRPr/>
            </a:pPr>
            <a:fld id="{5EB1B78A-9110-4C57-B50D-5A93841D3D51}" type="slidenum">
              <a:rPr lang="en-US" altLang="en-US"/>
              <a:pPr>
                <a:defRPr/>
              </a:pPr>
              <a:t>‹#›</a:t>
            </a:fld>
            <a:endParaRPr lang="en-US" altLang="en-US"/>
          </a:p>
        </p:txBody>
      </p:sp>
    </p:spTree>
    <p:extLst>
      <p:ext uri="{BB962C8B-B14F-4D97-AF65-F5344CB8AC3E}">
        <p14:creationId xmlns:p14="http://schemas.microsoft.com/office/powerpoint/2010/main" val="366797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69FAFE8-7EF3-4B69-9BE7-C3AE1BDC35A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0156FED-F982-4AC4-8072-BE4C838D2E58}"/>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9" name="Rectangle 6">
            <a:extLst>
              <a:ext uri="{FF2B5EF4-FFF2-40B4-BE49-F238E27FC236}">
                <a16:creationId xmlns:a16="http://schemas.microsoft.com/office/drawing/2014/main" id="{D1390E4E-4315-4DCD-BF08-AF3D40A07FAF}"/>
              </a:ext>
            </a:extLst>
          </p:cNvPr>
          <p:cNvSpPr>
            <a:spLocks noGrp="1" noChangeArrowheads="1"/>
          </p:cNvSpPr>
          <p:nvPr>
            <p:ph type="sldNum" sz="quarter" idx="12"/>
          </p:nvPr>
        </p:nvSpPr>
        <p:spPr>
          <a:ln/>
        </p:spPr>
        <p:txBody>
          <a:bodyPr/>
          <a:lstStyle>
            <a:lvl1pPr>
              <a:defRPr/>
            </a:lvl1pPr>
          </a:lstStyle>
          <a:p>
            <a:pPr>
              <a:defRPr/>
            </a:pPr>
            <a:fld id="{C3288076-B19B-4CC7-BDAC-05AACDAD5850}" type="slidenum">
              <a:rPr lang="en-US" altLang="en-US"/>
              <a:pPr>
                <a:defRPr/>
              </a:pPr>
              <a:t>‹#›</a:t>
            </a:fld>
            <a:endParaRPr lang="en-US" altLang="en-US"/>
          </a:p>
        </p:txBody>
      </p:sp>
    </p:spTree>
    <p:extLst>
      <p:ext uri="{BB962C8B-B14F-4D97-AF65-F5344CB8AC3E}">
        <p14:creationId xmlns:p14="http://schemas.microsoft.com/office/powerpoint/2010/main" val="1690318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E6B2AA-4CB2-4CEE-89A6-40F71FEF3F0A}"/>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3" name="Rectangle 5">
            <a:extLst>
              <a:ext uri="{FF2B5EF4-FFF2-40B4-BE49-F238E27FC236}">
                <a16:creationId xmlns:a16="http://schemas.microsoft.com/office/drawing/2014/main" id="{EAF69DF8-7AFD-43C3-82D9-2F6C643FB536}"/>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4" name="Rectangle 6">
            <a:extLst>
              <a:ext uri="{FF2B5EF4-FFF2-40B4-BE49-F238E27FC236}">
                <a16:creationId xmlns:a16="http://schemas.microsoft.com/office/drawing/2014/main" id="{9E94C1B0-7AEF-4615-8B34-C871749107B7}"/>
              </a:ext>
            </a:extLst>
          </p:cNvPr>
          <p:cNvSpPr>
            <a:spLocks noGrp="1" noChangeArrowheads="1"/>
          </p:cNvSpPr>
          <p:nvPr>
            <p:ph type="sldNum" sz="quarter" idx="12"/>
          </p:nvPr>
        </p:nvSpPr>
        <p:spPr/>
        <p:txBody>
          <a:bodyPr/>
          <a:lstStyle>
            <a:lvl1pPr eaLnBrk="0" hangingPunct="0">
              <a:defRPr/>
            </a:lvl1pPr>
          </a:lstStyle>
          <a:p>
            <a:pPr>
              <a:defRPr/>
            </a:pPr>
            <a:fld id="{805310AA-C32E-475D-AC32-CC99003DAE60}" type="slidenum">
              <a:rPr lang="en-US" altLang="en-US"/>
              <a:pPr>
                <a:defRPr/>
              </a:pPr>
              <a:t>‹#›</a:t>
            </a:fld>
            <a:endParaRPr lang="en-US" altLang="en-US"/>
          </a:p>
        </p:txBody>
      </p:sp>
    </p:spTree>
    <p:extLst>
      <p:ext uri="{BB962C8B-B14F-4D97-AF65-F5344CB8AC3E}">
        <p14:creationId xmlns:p14="http://schemas.microsoft.com/office/powerpoint/2010/main" val="2358349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181" y="363685"/>
            <a:ext cx="2256584" cy="154997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2681007" y="363685"/>
            <a:ext cx="3833813" cy="7804727"/>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3181" y="1913660"/>
            <a:ext cx="2256584" cy="6254750"/>
          </a:xfrm>
        </p:spPr>
        <p:txBody>
          <a:bodyPr/>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510E9746-2153-4AEA-88D6-0508BD31B79C}"/>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E769AA96-F23F-4E53-B62C-31470D9ECFF8}"/>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9687AFB2-B7B2-415A-B00A-543E351027EA}"/>
              </a:ext>
            </a:extLst>
          </p:cNvPr>
          <p:cNvSpPr>
            <a:spLocks noGrp="1" noChangeArrowheads="1"/>
          </p:cNvSpPr>
          <p:nvPr>
            <p:ph type="sldNum" sz="quarter" idx="12"/>
          </p:nvPr>
        </p:nvSpPr>
        <p:spPr/>
        <p:txBody>
          <a:bodyPr/>
          <a:lstStyle>
            <a:lvl1pPr eaLnBrk="0" hangingPunct="0">
              <a:defRPr/>
            </a:lvl1pPr>
          </a:lstStyle>
          <a:p>
            <a:pPr>
              <a:defRPr/>
            </a:pPr>
            <a:fld id="{2ED47657-C200-4DEA-9B75-A2DE4B142DA4}" type="slidenum">
              <a:rPr lang="en-US" altLang="en-US"/>
              <a:pPr>
                <a:defRPr/>
              </a:pPr>
              <a:t>‹#›</a:t>
            </a:fld>
            <a:endParaRPr lang="en-US" altLang="en-US"/>
          </a:p>
        </p:txBody>
      </p:sp>
    </p:spTree>
    <p:extLst>
      <p:ext uri="{BB962C8B-B14F-4D97-AF65-F5344CB8AC3E}">
        <p14:creationId xmlns:p14="http://schemas.microsoft.com/office/powerpoint/2010/main" val="2568556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706" y="6400515"/>
            <a:ext cx="4113960" cy="756227"/>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344706" y="816845"/>
            <a:ext cx="4113960" cy="5486977"/>
          </a:xfrm>
        </p:spPr>
        <p:txBody>
          <a:bodyPr/>
          <a:lstStyle>
            <a:lvl1pPr marL="0" indent="0">
              <a:buNone/>
              <a:defRPr sz="2900"/>
            </a:lvl1pPr>
            <a:lvl2pPr marL="410147" indent="0">
              <a:buNone/>
              <a:defRPr sz="2500"/>
            </a:lvl2pPr>
            <a:lvl3pPr marL="820295" indent="0">
              <a:buNone/>
              <a:defRPr sz="2200"/>
            </a:lvl3pPr>
            <a:lvl4pPr marL="1230442" indent="0">
              <a:buNone/>
              <a:defRPr sz="1800"/>
            </a:lvl4pPr>
            <a:lvl5pPr marL="1640589" indent="0">
              <a:buNone/>
              <a:defRPr sz="1800"/>
            </a:lvl5pPr>
            <a:lvl6pPr marL="2050736" indent="0">
              <a:buNone/>
              <a:defRPr sz="1800"/>
            </a:lvl6pPr>
            <a:lvl7pPr marL="2460885" indent="0">
              <a:buNone/>
              <a:defRPr sz="1800"/>
            </a:lvl7pPr>
            <a:lvl8pPr marL="2871031" indent="0">
              <a:buNone/>
              <a:defRPr sz="1800"/>
            </a:lvl8pPr>
            <a:lvl9pPr marL="3281178" indent="0">
              <a:buNone/>
              <a:defRPr sz="1800"/>
            </a:lvl9pPr>
          </a:lstStyle>
          <a:p>
            <a:pPr lvl="0"/>
            <a:endParaRPr lang="en-US" noProof="0" dirty="0"/>
          </a:p>
        </p:txBody>
      </p:sp>
      <p:sp>
        <p:nvSpPr>
          <p:cNvPr id="4" name="Text Placeholder 3"/>
          <p:cNvSpPr>
            <a:spLocks noGrp="1"/>
          </p:cNvSpPr>
          <p:nvPr>
            <p:ph type="body" sz="half" idx="2"/>
          </p:nvPr>
        </p:nvSpPr>
        <p:spPr>
          <a:xfrm>
            <a:off x="1344706" y="7156739"/>
            <a:ext cx="4113960" cy="1072284"/>
          </a:xfrm>
        </p:spPr>
        <p:txBody>
          <a:bodyPr/>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77ABBA44-0AC7-42F6-B196-F0E671B54B6A}"/>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E58115E6-E3C5-42FB-8FF1-3EAC8BE021F4}"/>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C1F23303-713C-469B-B1F6-575BABC79CAB}"/>
              </a:ext>
            </a:extLst>
          </p:cNvPr>
          <p:cNvSpPr>
            <a:spLocks noGrp="1" noChangeArrowheads="1"/>
          </p:cNvSpPr>
          <p:nvPr>
            <p:ph type="sldNum" sz="quarter" idx="12"/>
          </p:nvPr>
        </p:nvSpPr>
        <p:spPr/>
        <p:txBody>
          <a:bodyPr/>
          <a:lstStyle>
            <a:lvl1pPr eaLnBrk="0" hangingPunct="0">
              <a:defRPr/>
            </a:lvl1pPr>
          </a:lstStyle>
          <a:p>
            <a:pPr>
              <a:defRPr/>
            </a:pPr>
            <a:fld id="{C6E90999-55AF-498B-86AF-3DC8500073BB}" type="slidenum">
              <a:rPr lang="en-US" altLang="en-US"/>
              <a:pPr>
                <a:defRPr/>
              </a:pPr>
              <a:t>‹#›</a:t>
            </a:fld>
            <a:endParaRPr lang="en-US" altLang="en-US"/>
          </a:p>
        </p:txBody>
      </p:sp>
    </p:spTree>
    <p:extLst>
      <p:ext uri="{BB962C8B-B14F-4D97-AF65-F5344CB8AC3E}">
        <p14:creationId xmlns:p14="http://schemas.microsoft.com/office/powerpoint/2010/main" val="2525039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C268DD-89EE-4930-86E8-BFCF069A04B1}"/>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29E14F88-062E-4BC0-92C3-F3595BCF6C20}"/>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E8452ED2-C790-44EF-911E-E04A49BF2811}"/>
              </a:ext>
            </a:extLst>
          </p:cNvPr>
          <p:cNvSpPr>
            <a:spLocks noGrp="1" noChangeArrowheads="1"/>
          </p:cNvSpPr>
          <p:nvPr>
            <p:ph type="sldNum" sz="quarter" idx="12"/>
          </p:nvPr>
        </p:nvSpPr>
        <p:spPr/>
        <p:txBody>
          <a:bodyPr/>
          <a:lstStyle>
            <a:lvl1pPr eaLnBrk="0" hangingPunct="0">
              <a:defRPr/>
            </a:lvl1pPr>
          </a:lstStyle>
          <a:p>
            <a:pPr>
              <a:defRPr/>
            </a:pPr>
            <a:fld id="{D03C978F-35D5-4BC0-9C3A-404ECAC3FF24}" type="slidenum">
              <a:rPr lang="en-US" altLang="en-US"/>
              <a:pPr>
                <a:defRPr/>
              </a:pPr>
              <a:t>‹#›</a:t>
            </a:fld>
            <a:endParaRPr lang="en-US" altLang="en-US"/>
          </a:p>
        </p:txBody>
      </p:sp>
    </p:spTree>
    <p:extLst>
      <p:ext uri="{BB962C8B-B14F-4D97-AF65-F5344CB8AC3E}">
        <p14:creationId xmlns:p14="http://schemas.microsoft.com/office/powerpoint/2010/main" val="1266670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610" y="366570"/>
            <a:ext cx="1542210" cy="78018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3184" y="366570"/>
            <a:ext cx="4494959" cy="78018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97D251-3E26-43F6-854A-97330D136DFA}"/>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012CE39F-8166-4F6D-A7A4-84D492ED420C}"/>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8EAACA90-B757-4E8A-B69D-1A11AC446B3A}"/>
              </a:ext>
            </a:extLst>
          </p:cNvPr>
          <p:cNvSpPr>
            <a:spLocks noGrp="1" noChangeArrowheads="1"/>
          </p:cNvSpPr>
          <p:nvPr>
            <p:ph type="sldNum" sz="quarter" idx="12"/>
          </p:nvPr>
        </p:nvSpPr>
        <p:spPr/>
        <p:txBody>
          <a:bodyPr/>
          <a:lstStyle>
            <a:lvl1pPr eaLnBrk="0" hangingPunct="0">
              <a:defRPr/>
            </a:lvl1pPr>
          </a:lstStyle>
          <a:p>
            <a:pPr>
              <a:defRPr/>
            </a:pPr>
            <a:fld id="{348A7312-0F0B-465B-9E6D-F9560C0BABAE}" type="slidenum">
              <a:rPr lang="en-US" altLang="en-US"/>
              <a:pPr>
                <a:defRPr/>
              </a:pPr>
              <a:t>‹#›</a:t>
            </a:fld>
            <a:endParaRPr lang="en-US" altLang="en-US"/>
          </a:p>
        </p:txBody>
      </p:sp>
    </p:spTree>
    <p:extLst>
      <p:ext uri="{BB962C8B-B14F-4D97-AF65-F5344CB8AC3E}">
        <p14:creationId xmlns:p14="http://schemas.microsoft.com/office/powerpoint/2010/main" val="1380475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3184" y="366568"/>
            <a:ext cx="6171640" cy="1524000"/>
          </a:xfrm>
        </p:spPr>
        <p:txBody>
          <a:bodyPr/>
          <a:lstStyle/>
          <a:p>
            <a:r>
              <a:rPr lang="en-US"/>
              <a:t>Click to edit Master title style</a:t>
            </a:r>
          </a:p>
        </p:txBody>
      </p:sp>
      <p:sp>
        <p:nvSpPr>
          <p:cNvPr id="3" name="Text Placeholder 2"/>
          <p:cNvSpPr>
            <a:spLocks noGrp="1"/>
          </p:cNvSpPr>
          <p:nvPr>
            <p:ph type="body" sz="half" idx="1"/>
          </p:nvPr>
        </p:nvSpPr>
        <p:spPr>
          <a:xfrm>
            <a:off x="343181" y="2133023"/>
            <a:ext cx="3018584" cy="603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496239" y="2133026"/>
            <a:ext cx="3018585" cy="2948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496239" y="5219989"/>
            <a:ext cx="3018585" cy="2948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83931A1-E570-4226-8755-24AE8AE17E9B}"/>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7" name="Rectangle 5">
            <a:extLst>
              <a:ext uri="{FF2B5EF4-FFF2-40B4-BE49-F238E27FC236}">
                <a16:creationId xmlns:a16="http://schemas.microsoft.com/office/drawing/2014/main" id="{C48444FE-BFD6-4628-847B-3352EF315D13}"/>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8" name="Rectangle 6">
            <a:extLst>
              <a:ext uri="{FF2B5EF4-FFF2-40B4-BE49-F238E27FC236}">
                <a16:creationId xmlns:a16="http://schemas.microsoft.com/office/drawing/2014/main" id="{4E3E190C-D1F5-415A-BF13-8A0887EFE579}"/>
              </a:ext>
            </a:extLst>
          </p:cNvPr>
          <p:cNvSpPr>
            <a:spLocks noGrp="1" noChangeArrowheads="1"/>
          </p:cNvSpPr>
          <p:nvPr>
            <p:ph type="sldNum" sz="quarter" idx="12"/>
          </p:nvPr>
        </p:nvSpPr>
        <p:spPr/>
        <p:txBody>
          <a:bodyPr/>
          <a:lstStyle>
            <a:lvl1pPr eaLnBrk="0" hangingPunct="0">
              <a:defRPr/>
            </a:lvl1pPr>
          </a:lstStyle>
          <a:p>
            <a:pPr>
              <a:defRPr/>
            </a:pPr>
            <a:fld id="{7D3960CC-479E-4EBD-9244-4F9374566696}" type="slidenum">
              <a:rPr lang="en-US" altLang="en-US"/>
              <a:pPr>
                <a:defRPr/>
              </a:pPr>
              <a:t>‹#›</a:t>
            </a:fld>
            <a:endParaRPr lang="en-US" altLang="en-US"/>
          </a:p>
        </p:txBody>
      </p:sp>
    </p:spTree>
    <p:extLst>
      <p:ext uri="{BB962C8B-B14F-4D97-AF65-F5344CB8AC3E}">
        <p14:creationId xmlns:p14="http://schemas.microsoft.com/office/powerpoint/2010/main" val="2711092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3184" y="366568"/>
            <a:ext cx="6171640" cy="1524000"/>
          </a:xfrm>
        </p:spPr>
        <p:txBody>
          <a:bodyPr/>
          <a:lstStyle/>
          <a:p>
            <a:r>
              <a:rPr lang="en-US"/>
              <a:t>Click to edit Master title style</a:t>
            </a:r>
          </a:p>
        </p:txBody>
      </p:sp>
      <p:sp>
        <p:nvSpPr>
          <p:cNvPr id="3" name="Text Placeholder 2"/>
          <p:cNvSpPr>
            <a:spLocks noGrp="1"/>
          </p:cNvSpPr>
          <p:nvPr>
            <p:ph type="body" sz="half" idx="1"/>
          </p:nvPr>
        </p:nvSpPr>
        <p:spPr>
          <a:xfrm>
            <a:off x="343181" y="2133023"/>
            <a:ext cx="3018584" cy="603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96239" y="2133023"/>
            <a:ext cx="3018585" cy="603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4823E-04E2-4580-B81E-627367ADE8E5}"/>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224EA33F-F5E0-4B2A-88C5-E919CD6CD9C1}"/>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B713315F-FB30-44ED-AAD0-43395D3BA6CE}"/>
              </a:ext>
            </a:extLst>
          </p:cNvPr>
          <p:cNvSpPr>
            <a:spLocks noGrp="1" noChangeArrowheads="1"/>
          </p:cNvSpPr>
          <p:nvPr>
            <p:ph type="sldNum" sz="quarter" idx="12"/>
          </p:nvPr>
        </p:nvSpPr>
        <p:spPr/>
        <p:txBody>
          <a:bodyPr/>
          <a:lstStyle>
            <a:lvl1pPr eaLnBrk="0" hangingPunct="0">
              <a:defRPr/>
            </a:lvl1pPr>
          </a:lstStyle>
          <a:p>
            <a:pPr>
              <a:defRPr/>
            </a:pPr>
            <a:fld id="{F43C1042-08E0-4666-A36A-992D226276E2}" type="slidenum">
              <a:rPr lang="en-US" altLang="en-US"/>
              <a:pPr>
                <a:defRPr/>
              </a:pPr>
              <a:t>‹#›</a:t>
            </a:fld>
            <a:endParaRPr lang="en-US" altLang="en-US"/>
          </a:p>
        </p:txBody>
      </p:sp>
    </p:spTree>
    <p:extLst>
      <p:ext uri="{BB962C8B-B14F-4D97-AF65-F5344CB8AC3E}">
        <p14:creationId xmlns:p14="http://schemas.microsoft.com/office/powerpoint/2010/main" val="27187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812800"/>
            <a:ext cx="5829300" cy="1524000"/>
          </a:xfrm>
        </p:spPr>
        <p:txBody>
          <a:bodyPr/>
          <a:lstStyle/>
          <a:p>
            <a:r>
              <a:rPr lang="en-US"/>
              <a:t>Click to edit Master title style</a:t>
            </a:r>
          </a:p>
        </p:txBody>
      </p:sp>
      <p:sp>
        <p:nvSpPr>
          <p:cNvPr id="3" name="Content Placeholder 2"/>
          <p:cNvSpPr>
            <a:spLocks noGrp="1"/>
          </p:cNvSpPr>
          <p:nvPr>
            <p:ph sz="quarter" idx="1"/>
          </p:nvPr>
        </p:nvSpPr>
        <p:spPr>
          <a:xfrm>
            <a:off x="51435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50520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50520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41354A-350D-4826-8B6A-503CC3487A79}"/>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8" name="Rectangle 5">
            <a:extLst>
              <a:ext uri="{FF2B5EF4-FFF2-40B4-BE49-F238E27FC236}">
                <a16:creationId xmlns:a16="http://schemas.microsoft.com/office/drawing/2014/main" id="{B0B6FC83-D5D2-4379-BFE2-0A14C1E99C91}"/>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9" name="Rectangle 6">
            <a:extLst>
              <a:ext uri="{FF2B5EF4-FFF2-40B4-BE49-F238E27FC236}">
                <a16:creationId xmlns:a16="http://schemas.microsoft.com/office/drawing/2014/main" id="{29620BB7-EA4A-48E8-B952-39D1C66EAD14}"/>
              </a:ext>
            </a:extLst>
          </p:cNvPr>
          <p:cNvSpPr>
            <a:spLocks noGrp="1" noChangeArrowheads="1"/>
          </p:cNvSpPr>
          <p:nvPr>
            <p:ph type="sldNum" sz="quarter" idx="12"/>
          </p:nvPr>
        </p:nvSpPr>
        <p:spPr/>
        <p:txBody>
          <a:bodyPr/>
          <a:lstStyle>
            <a:lvl1pPr eaLnBrk="0" hangingPunct="0">
              <a:defRPr/>
            </a:lvl1pPr>
          </a:lstStyle>
          <a:p>
            <a:pPr>
              <a:defRPr/>
            </a:pPr>
            <a:fld id="{BD9765BC-2285-4DF7-B093-62D096C0D934}" type="slidenum">
              <a:rPr lang="en-US" altLang="en-US"/>
              <a:pPr>
                <a:defRPr/>
              </a:pPr>
              <a:t>‹#›</a:t>
            </a:fld>
            <a:endParaRPr lang="en-US" altLang="en-US"/>
          </a:p>
        </p:txBody>
      </p:sp>
    </p:spTree>
    <p:extLst>
      <p:ext uri="{BB962C8B-B14F-4D97-AF65-F5344CB8AC3E}">
        <p14:creationId xmlns:p14="http://schemas.microsoft.com/office/powerpoint/2010/main" val="948955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3802" y="812455"/>
            <a:ext cx="5830397" cy="1523741"/>
          </a:xfrm>
        </p:spPr>
        <p:txBody>
          <a:bodyPr/>
          <a:lstStyle/>
          <a:p>
            <a:r>
              <a:rPr lang="en-US"/>
              <a:t>Click to edit Master title style</a:t>
            </a:r>
          </a:p>
        </p:txBody>
      </p:sp>
      <p:sp>
        <p:nvSpPr>
          <p:cNvPr id="3" name="Table Placeholder 2"/>
          <p:cNvSpPr>
            <a:spLocks noGrp="1"/>
          </p:cNvSpPr>
          <p:nvPr>
            <p:ph type="tbl" idx="1"/>
          </p:nvPr>
        </p:nvSpPr>
        <p:spPr>
          <a:xfrm>
            <a:off x="513802" y="2641256"/>
            <a:ext cx="5830397" cy="5486399"/>
          </a:xfrm>
        </p:spPr>
        <p:txBody>
          <a:bodyPr/>
          <a:lstStyle/>
          <a:p>
            <a:pPr lvl="0"/>
            <a:endParaRPr lang="en-US" noProof="0"/>
          </a:p>
        </p:txBody>
      </p:sp>
      <p:sp>
        <p:nvSpPr>
          <p:cNvPr id="4" name="Rectangle 4">
            <a:extLst>
              <a:ext uri="{FF2B5EF4-FFF2-40B4-BE49-F238E27FC236}">
                <a16:creationId xmlns:a16="http://schemas.microsoft.com/office/drawing/2014/main" id="{011ECA33-E913-49E2-8B7B-F86776089C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A7A4DB-9688-4681-BA5E-39CC3389B685}"/>
              </a:ext>
            </a:extLst>
          </p:cNvPr>
          <p:cNvSpPr>
            <a:spLocks noGrp="1" noChangeArrowheads="1"/>
          </p:cNvSpPr>
          <p:nvPr>
            <p:ph type="ftr" sz="quarter" idx="11"/>
          </p:nvPr>
        </p:nvSpPr>
        <p:spPr>
          <a:ln/>
        </p:spPr>
        <p:txBody>
          <a:bodyPr/>
          <a:lstStyle>
            <a:lvl1pPr>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33497330-4265-4D97-8DC1-EE70CC805B1F}"/>
              </a:ext>
            </a:extLst>
          </p:cNvPr>
          <p:cNvSpPr>
            <a:spLocks noGrp="1" noChangeArrowheads="1"/>
          </p:cNvSpPr>
          <p:nvPr>
            <p:ph type="sldNum" sz="quarter" idx="12"/>
          </p:nvPr>
        </p:nvSpPr>
        <p:spPr>
          <a:ln/>
        </p:spPr>
        <p:txBody>
          <a:bodyPr/>
          <a:lstStyle>
            <a:lvl1pPr>
              <a:defRPr/>
            </a:lvl1pPr>
          </a:lstStyle>
          <a:p>
            <a:pPr>
              <a:defRPr/>
            </a:pPr>
            <a:fld id="{73667CB2-9BD6-4841-A060-1C0B94885769}" type="slidenum">
              <a:rPr lang="en-US" altLang="en-US"/>
              <a:pPr>
                <a:defRPr/>
              </a:pPr>
              <a:t>‹#›</a:t>
            </a:fld>
            <a:endParaRPr lang="en-US" altLang="en-US"/>
          </a:p>
        </p:txBody>
      </p:sp>
    </p:spTree>
    <p:extLst>
      <p:ext uri="{BB962C8B-B14F-4D97-AF65-F5344CB8AC3E}">
        <p14:creationId xmlns:p14="http://schemas.microsoft.com/office/powerpoint/2010/main" val="1533365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514074" y="2840185"/>
            <a:ext cx="5829860" cy="1959841"/>
          </a:xfrm>
        </p:spPr>
        <p:txBody>
          <a:bodyPr/>
          <a:lstStyle>
            <a:lvl1pPr>
              <a:defRPr/>
            </a:lvl1pPr>
          </a:lstStyle>
          <a:p>
            <a:r>
              <a:rPr lang="en-US"/>
              <a:t>Click to edit Master title style</a:t>
            </a:r>
          </a:p>
        </p:txBody>
      </p:sp>
      <p:sp>
        <p:nvSpPr>
          <p:cNvPr id="106499" name="Rectangle 3"/>
          <p:cNvSpPr>
            <a:spLocks noGrp="1" noChangeArrowheads="1"/>
          </p:cNvSpPr>
          <p:nvPr>
            <p:ph type="subTitle" idx="1"/>
          </p:nvPr>
        </p:nvSpPr>
        <p:spPr>
          <a:xfrm>
            <a:off x="1028140" y="5181026"/>
            <a:ext cx="4801721" cy="2337955"/>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0E6F54BC-EEB0-4BC9-870E-CCEB2554B8D8}"/>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E05ABAEC-0029-44C8-BC28-478499396268}"/>
              </a:ext>
            </a:extLst>
          </p:cNvPr>
          <p:cNvSpPr>
            <a:spLocks noGrp="1" noChangeArrowheads="1"/>
          </p:cNvSpPr>
          <p:nvPr>
            <p:ph type="ftr" sz="quarter" idx="11"/>
          </p:nvPr>
        </p:nvSpPr>
        <p:spPr>
          <a:xfrm>
            <a:off x="336550" y="8326438"/>
            <a:ext cx="5781675" cy="635000"/>
          </a:xfrm>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99274E1D-1A6E-496E-8851-C740F14CCB79}"/>
              </a:ext>
            </a:extLst>
          </p:cNvPr>
          <p:cNvSpPr>
            <a:spLocks noGrp="1" noChangeArrowheads="1"/>
          </p:cNvSpPr>
          <p:nvPr>
            <p:ph type="sldNum" sz="quarter" idx="12"/>
          </p:nvPr>
        </p:nvSpPr>
        <p:spPr/>
        <p:txBody>
          <a:bodyPr/>
          <a:lstStyle>
            <a:lvl1pPr eaLnBrk="0" hangingPunct="0">
              <a:defRPr/>
            </a:lvl1pPr>
          </a:lstStyle>
          <a:p>
            <a:pPr>
              <a:defRPr/>
            </a:pPr>
            <a:fld id="{1708B19F-E5CF-4252-ADDB-65569DC92D4A}" type="slidenum">
              <a:rPr lang="en-US" altLang="en-US"/>
              <a:pPr>
                <a:defRPr/>
              </a:pPr>
              <a:t>‹#›</a:t>
            </a:fld>
            <a:endParaRPr lang="en-US" altLang="en-US"/>
          </a:p>
        </p:txBody>
      </p:sp>
    </p:spTree>
    <p:extLst>
      <p:ext uri="{BB962C8B-B14F-4D97-AF65-F5344CB8AC3E}">
        <p14:creationId xmlns:p14="http://schemas.microsoft.com/office/powerpoint/2010/main" val="299468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643AE9-6BE4-44BB-8AE8-58DDC99BAA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C6BA0E7-76B0-4B9D-B50B-606FF106765F}"/>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5" name="Rectangle 6">
            <a:extLst>
              <a:ext uri="{FF2B5EF4-FFF2-40B4-BE49-F238E27FC236}">
                <a16:creationId xmlns:a16="http://schemas.microsoft.com/office/drawing/2014/main" id="{95B33A0C-F8DD-4B6E-9FED-9D288A34CC30}"/>
              </a:ext>
            </a:extLst>
          </p:cNvPr>
          <p:cNvSpPr>
            <a:spLocks noGrp="1" noChangeArrowheads="1"/>
          </p:cNvSpPr>
          <p:nvPr>
            <p:ph type="sldNum" sz="quarter" idx="12"/>
          </p:nvPr>
        </p:nvSpPr>
        <p:spPr>
          <a:ln/>
        </p:spPr>
        <p:txBody>
          <a:bodyPr/>
          <a:lstStyle>
            <a:lvl1pPr>
              <a:defRPr/>
            </a:lvl1pPr>
          </a:lstStyle>
          <a:p>
            <a:pPr>
              <a:defRPr/>
            </a:pPr>
            <a:fld id="{23A6FF92-3983-4920-9BCA-13D1D0B73965}" type="slidenum">
              <a:rPr lang="en-US" altLang="en-US"/>
              <a:pPr>
                <a:defRPr/>
              </a:pPr>
              <a:t>‹#›</a:t>
            </a:fld>
            <a:endParaRPr lang="en-US" altLang="en-US"/>
          </a:p>
        </p:txBody>
      </p:sp>
    </p:spTree>
    <p:extLst>
      <p:ext uri="{BB962C8B-B14F-4D97-AF65-F5344CB8AC3E}">
        <p14:creationId xmlns:p14="http://schemas.microsoft.com/office/powerpoint/2010/main" val="8190630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E4C7A7-B37C-41C1-8438-8EAD310BE8FB}"/>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5139ECDA-3A2A-42A1-BC0A-97A0569A1B96}"/>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F25D81C0-FBDC-416C-BA73-18FBDF0BDA24}"/>
              </a:ext>
            </a:extLst>
          </p:cNvPr>
          <p:cNvSpPr>
            <a:spLocks noGrp="1" noChangeArrowheads="1"/>
          </p:cNvSpPr>
          <p:nvPr>
            <p:ph type="sldNum" sz="quarter" idx="12"/>
          </p:nvPr>
        </p:nvSpPr>
        <p:spPr/>
        <p:txBody>
          <a:bodyPr/>
          <a:lstStyle>
            <a:lvl1pPr eaLnBrk="0" hangingPunct="0">
              <a:defRPr/>
            </a:lvl1pPr>
          </a:lstStyle>
          <a:p>
            <a:pPr>
              <a:defRPr/>
            </a:pPr>
            <a:fld id="{CEDFC34B-6E36-4ED0-90F3-7F770F8328AA}" type="slidenum">
              <a:rPr lang="en-US" altLang="en-US"/>
              <a:pPr>
                <a:defRPr/>
              </a:pPr>
              <a:t>‹#›</a:t>
            </a:fld>
            <a:endParaRPr lang="en-US" altLang="en-US"/>
          </a:p>
        </p:txBody>
      </p:sp>
    </p:spTree>
    <p:extLst>
      <p:ext uri="{BB962C8B-B14F-4D97-AF65-F5344CB8AC3E}">
        <p14:creationId xmlns:p14="http://schemas.microsoft.com/office/powerpoint/2010/main" val="2502286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2086" y="5875197"/>
            <a:ext cx="5828459" cy="181696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542086" y="3874944"/>
            <a:ext cx="5828459" cy="2000250"/>
          </a:xfrm>
        </p:spPr>
        <p:txBody>
          <a:bodyPr anchor="b"/>
          <a:lstStyle>
            <a:lvl1pPr marL="0" indent="0">
              <a:buNone/>
              <a:defRPr sz="1800"/>
            </a:lvl1pPr>
            <a:lvl2pPr marL="410147" indent="0">
              <a:buNone/>
              <a:defRPr sz="1600"/>
            </a:lvl2pPr>
            <a:lvl3pPr marL="820295" indent="0">
              <a:buNone/>
              <a:defRPr sz="1400"/>
            </a:lvl3pPr>
            <a:lvl4pPr marL="1230442" indent="0">
              <a:buNone/>
              <a:defRPr sz="1300"/>
            </a:lvl4pPr>
            <a:lvl5pPr marL="1640589" indent="0">
              <a:buNone/>
              <a:defRPr sz="1300"/>
            </a:lvl5pPr>
            <a:lvl6pPr marL="2050736" indent="0">
              <a:buNone/>
              <a:defRPr sz="1300"/>
            </a:lvl6pPr>
            <a:lvl7pPr marL="2460885" indent="0">
              <a:buNone/>
              <a:defRPr sz="1300"/>
            </a:lvl7pPr>
            <a:lvl8pPr marL="2871031" indent="0">
              <a:buNone/>
              <a:defRPr sz="1300"/>
            </a:lvl8pPr>
            <a:lvl9pPr marL="3281178" indent="0">
              <a:buNone/>
              <a:defRPr sz="1300"/>
            </a:lvl9pPr>
          </a:lstStyle>
          <a:p>
            <a:pPr lvl="0"/>
            <a:r>
              <a:rPr lang="en-US"/>
              <a:t>Click to edit Master text styles</a:t>
            </a:r>
          </a:p>
        </p:txBody>
      </p:sp>
      <p:sp>
        <p:nvSpPr>
          <p:cNvPr id="4" name="Rectangle 4">
            <a:extLst>
              <a:ext uri="{FF2B5EF4-FFF2-40B4-BE49-F238E27FC236}">
                <a16:creationId xmlns:a16="http://schemas.microsoft.com/office/drawing/2014/main" id="{E0741631-2E72-4B93-9E32-6FA1B0F161F2}"/>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81CF68BB-B04D-43A4-92E6-1C736A53BB51}"/>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2816764E-86B9-4EC7-8914-54E8C52FD1F1}"/>
              </a:ext>
            </a:extLst>
          </p:cNvPr>
          <p:cNvSpPr>
            <a:spLocks noGrp="1" noChangeArrowheads="1"/>
          </p:cNvSpPr>
          <p:nvPr>
            <p:ph type="sldNum" sz="quarter" idx="12"/>
          </p:nvPr>
        </p:nvSpPr>
        <p:spPr/>
        <p:txBody>
          <a:bodyPr/>
          <a:lstStyle>
            <a:lvl1pPr eaLnBrk="0" hangingPunct="0">
              <a:defRPr/>
            </a:lvl1pPr>
          </a:lstStyle>
          <a:p>
            <a:pPr>
              <a:defRPr/>
            </a:pPr>
            <a:fld id="{048D14BE-4CD2-4384-BC19-8C2D4F903F74}" type="slidenum">
              <a:rPr lang="en-US" altLang="en-US"/>
              <a:pPr>
                <a:defRPr/>
              </a:pPr>
              <a:t>‹#›</a:t>
            </a:fld>
            <a:endParaRPr lang="en-US" altLang="en-US"/>
          </a:p>
        </p:txBody>
      </p:sp>
    </p:spTree>
    <p:extLst>
      <p:ext uri="{BB962C8B-B14F-4D97-AF65-F5344CB8AC3E}">
        <p14:creationId xmlns:p14="http://schemas.microsoft.com/office/powerpoint/2010/main" val="501150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3181" y="2133023"/>
            <a:ext cx="3018584" cy="603538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96239" y="2133023"/>
            <a:ext cx="3018585" cy="603538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F4A868-A77B-4177-8AA7-C8E8AD2FFDA9}"/>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C0754CAB-4B53-4DD3-8A10-FFB21AD39556}"/>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E345CB0B-FB14-4580-8604-D57157CFE222}"/>
              </a:ext>
            </a:extLst>
          </p:cNvPr>
          <p:cNvSpPr>
            <a:spLocks noGrp="1" noChangeArrowheads="1"/>
          </p:cNvSpPr>
          <p:nvPr>
            <p:ph type="sldNum" sz="quarter" idx="12"/>
          </p:nvPr>
        </p:nvSpPr>
        <p:spPr/>
        <p:txBody>
          <a:bodyPr/>
          <a:lstStyle>
            <a:lvl1pPr eaLnBrk="0" hangingPunct="0">
              <a:defRPr/>
            </a:lvl1pPr>
          </a:lstStyle>
          <a:p>
            <a:pPr>
              <a:defRPr/>
            </a:pPr>
            <a:fld id="{3169E950-55C0-4122-B1ED-EF96A4933845}" type="slidenum">
              <a:rPr lang="en-US" altLang="en-US"/>
              <a:pPr>
                <a:defRPr/>
              </a:pPr>
              <a:t>‹#›</a:t>
            </a:fld>
            <a:endParaRPr lang="en-US" altLang="en-US"/>
          </a:p>
        </p:txBody>
      </p:sp>
    </p:spTree>
    <p:extLst>
      <p:ext uri="{BB962C8B-B14F-4D97-AF65-F5344CB8AC3E}">
        <p14:creationId xmlns:p14="http://schemas.microsoft.com/office/powerpoint/2010/main" val="2080541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3181" y="2046435"/>
            <a:ext cx="3029790" cy="852921"/>
          </a:xfrm>
        </p:spPr>
        <p:txBody>
          <a:bodyPr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a:t>Click to edit Master text styles</a:t>
            </a:r>
          </a:p>
        </p:txBody>
      </p:sp>
      <p:sp>
        <p:nvSpPr>
          <p:cNvPr id="4" name="Content Placeholder 3"/>
          <p:cNvSpPr>
            <a:spLocks noGrp="1"/>
          </p:cNvSpPr>
          <p:nvPr>
            <p:ph sz="half" idx="2"/>
          </p:nvPr>
        </p:nvSpPr>
        <p:spPr>
          <a:xfrm>
            <a:off x="343181" y="2899353"/>
            <a:ext cx="3029790" cy="526905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629" y="2046435"/>
            <a:ext cx="3031191" cy="852921"/>
          </a:xfrm>
        </p:spPr>
        <p:txBody>
          <a:bodyPr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a:t>Click to edit Master text styles</a:t>
            </a:r>
          </a:p>
        </p:txBody>
      </p:sp>
      <p:sp>
        <p:nvSpPr>
          <p:cNvPr id="6" name="Content Placeholder 5"/>
          <p:cNvSpPr>
            <a:spLocks noGrp="1"/>
          </p:cNvSpPr>
          <p:nvPr>
            <p:ph sz="quarter" idx="4"/>
          </p:nvPr>
        </p:nvSpPr>
        <p:spPr>
          <a:xfrm>
            <a:off x="3483629" y="2899353"/>
            <a:ext cx="3031191" cy="526905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4A9240-F808-4212-8031-7BC5CD9CB648}"/>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8" name="Rectangle 5">
            <a:extLst>
              <a:ext uri="{FF2B5EF4-FFF2-40B4-BE49-F238E27FC236}">
                <a16:creationId xmlns:a16="http://schemas.microsoft.com/office/drawing/2014/main" id="{B72266A0-C294-4295-8F2F-08489BC9DC53}"/>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9" name="Rectangle 6">
            <a:extLst>
              <a:ext uri="{FF2B5EF4-FFF2-40B4-BE49-F238E27FC236}">
                <a16:creationId xmlns:a16="http://schemas.microsoft.com/office/drawing/2014/main" id="{A740622E-54E5-4CE1-8F2E-360F8D2D4F1E}"/>
              </a:ext>
            </a:extLst>
          </p:cNvPr>
          <p:cNvSpPr>
            <a:spLocks noGrp="1" noChangeArrowheads="1"/>
          </p:cNvSpPr>
          <p:nvPr>
            <p:ph type="sldNum" sz="quarter" idx="12"/>
          </p:nvPr>
        </p:nvSpPr>
        <p:spPr/>
        <p:txBody>
          <a:bodyPr/>
          <a:lstStyle>
            <a:lvl1pPr eaLnBrk="0" hangingPunct="0">
              <a:defRPr/>
            </a:lvl1pPr>
          </a:lstStyle>
          <a:p>
            <a:pPr>
              <a:defRPr/>
            </a:pPr>
            <a:fld id="{30433B04-683E-46F6-8741-6455B9469D0D}" type="slidenum">
              <a:rPr lang="en-US" altLang="en-US"/>
              <a:pPr>
                <a:defRPr/>
              </a:pPr>
              <a:t>‹#›</a:t>
            </a:fld>
            <a:endParaRPr lang="en-US" altLang="en-US"/>
          </a:p>
        </p:txBody>
      </p:sp>
    </p:spTree>
    <p:extLst>
      <p:ext uri="{BB962C8B-B14F-4D97-AF65-F5344CB8AC3E}">
        <p14:creationId xmlns:p14="http://schemas.microsoft.com/office/powerpoint/2010/main" val="493547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4EBFE0-7712-4897-8886-1DD645D40855}"/>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4" name="Rectangle 5">
            <a:extLst>
              <a:ext uri="{FF2B5EF4-FFF2-40B4-BE49-F238E27FC236}">
                <a16:creationId xmlns:a16="http://schemas.microsoft.com/office/drawing/2014/main" id="{3D2B2569-9A6A-4CDE-8C4B-F2C64F47C950}"/>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5" name="Rectangle 6">
            <a:extLst>
              <a:ext uri="{FF2B5EF4-FFF2-40B4-BE49-F238E27FC236}">
                <a16:creationId xmlns:a16="http://schemas.microsoft.com/office/drawing/2014/main" id="{A9D6F55F-26CE-4DC4-BC97-15AF22A6ED12}"/>
              </a:ext>
            </a:extLst>
          </p:cNvPr>
          <p:cNvSpPr>
            <a:spLocks noGrp="1" noChangeArrowheads="1"/>
          </p:cNvSpPr>
          <p:nvPr>
            <p:ph type="sldNum" sz="quarter" idx="12"/>
          </p:nvPr>
        </p:nvSpPr>
        <p:spPr/>
        <p:txBody>
          <a:bodyPr/>
          <a:lstStyle>
            <a:lvl1pPr eaLnBrk="0" hangingPunct="0">
              <a:defRPr/>
            </a:lvl1pPr>
          </a:lstStyle>
          <a:p>
            <a:pPr>
              <a:defRPr/>
            </a:pPr>
            <a:fld id="{515CA860-9225-42F3-9398-C926C6A6D5F4}" type="slidenum">
              <a:rPr lang="en-US" altLang="en-US"/>
              <a:pPr>
                <a:defRPr/>
              </a:pPr>
              <a:t>‹#›</a:t>
            </a:fld>
            <a:endParaRPr lang="en-US" altLang="en-US"/>
          </a:p>
        </p:txBody>
      </p:sp>
    </p:spTree>
    <p:extLst>
      <p:ext uri="{BB962C8B-B14F-4D97-AF65-F5344CB8AC3E}">
        <p14:creationId xmlns:p14="http://schemas.microsoft.com/office/powerpoint/2010/main" val="20642269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101F74-F022-4EBE-80B6-5D4E76724FD6}"/>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3" name="Rectangle 5">
            <a:extLst>
              <a:ext uri="{FF2B5EF4-FFF2-40B4-BE49-F238E27FC236}">
                <a16:creationId xmlns:a16="http://schemas.microsoft.com/office/drawing/2014/main" id="{E69C9716-9F72-4918-98CC-9F5F81BE9CAB}"/>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4" name="Rectangle 6">
            <a:extLst>
              <a:ext uri="{FF2B5EF4-FFF2-40B4-BE49-F238E27FC236}">
                <a16:creationId xmlns:a16="http://schemas.microsoft.com/office/drawing/2014/main" id="{062DCFF4-91DC-4B20-B753-0195A3900CC7}"/>
              </a:ext>
            </a:extLst>
          </p:cNvPr>
          <p:cNvSpPr>
            <a:spLocks noGrp="1" noChangeArrowheads="1"/>
          </p:cNvSpPr>
          <p:nvPr>
            <p:ph type="sldNum" sz="quarter" idx="12"/>
          </p:nvPr>
        </p:nvSpPr>
        <p:spPr/>
        <p:txBody>
          <a:bodyPr/>
          <a:lstStyle>
            <a:lvl1pPr eaLnBrk="0" hangingPunct="0">
              <a:defRPr/>
            </a:lvl1pPr>
          </a:lstStyle>
          <a:p>
            <a:pPr>
              <a:defRPr/>
            </a:pPr>
            <a:fld id="{B536B7A7-9938-42B0-B9E4-FC8A384B4D6B}" type="slidenum">
              <a:rPr lang="en-US" altLang="en-US"/>
              <a:pPr>
                <a:defRPr/>
              </a:pPr>
              <a:t>‹#›</a:t>
            </a:fld>
            <a:endParaRPr lang="en-US" altLang="en-US"/>
          </a:p>
        </p:txBody>
      </p:sp>
    </p:spTree>
    <p:extLst>
      <p:ext uri="{BB962C8B-B14F-4D97-AF65-F5344CB8AC3E}">
        <p14:creationId xmlns:p14="http://schemas.microsoft.com/office/powerpoint/2010/main" val="766698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181" y="363685"/>
            <a:ext cx="2256584" cy="154997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2681007" y="363685"/>
            <a:ext cx="3833813" cy="7804727"/>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3181" y="1913660"/>
            <a:ext cx="2256584" cy="6254750"/>
          </a:xfrm>
        </p:spPr>
        <p:txBody>
          <a:bodyPr/>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47FA8B93-E704-4164-8E96-5C408D4683F0}"/>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35507E52-1ACC-4320-A7C0-12EDB759B8B4}"/>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7281847D-7520-45AF-ABD5-D8CB38523E45}"/>
              </a:ext>
            </a:extLst>
          </p:cNvPr>
          <p:cNvSpPr>
            <a:spLocks noGrp="1" noChangeArrowheads="1"/>
          </p:cNvSpPr>
          <p:nvPr>
            <p:ph type="sldNum" sz="quarter" idx="12"/>
          </p:nvPr>
        </p:nvSpPr>
        <p:spPr/>
        <p:txBody>
          <a:bodyPr/>
          <a:lstStyle>
            <a:lvl1pPr eaLnBrk="0" hangingPunct="0">
              <a:defRPr/>
            </a:lvl1pPr>
          </a:lstStyle>
          <a:p>
            <a:pPr>
              <a:defRPr/>
            </a:pPr>
            <a:fld id="{851C3E6A-C595-465C-BAD2-9A2F3CE4317B}" type="slidenum">
              <a:rPr lang="en-US" altLang="en-US"/>
              <a:pPr>
                <a:defRPr/>
              </a:pPr>
              <a:t>‹#›</a:t>
            </a:fld>
            <a:endParaRPr lang="en-US" altLang="en-US"/>
          </a:p>
        </p:txBody>
      </p:sp>
    </p:spTree>
    <p:extLst>
      <p:ext uri="{BB962C8B-B14F-4D97-AF65-F5344CB8AC3E}">
        <p14:creationId xmlns:p14="http://schemas.microsoft.com/office/powerpoint/2010/main" val="1223550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706" y="6400515"/>
            <a:ext cx="4113960" cy="756227"/>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344706" y="816845"/>
            <a:ext cx="4113960" cy="5486977"/>
          </a:xfrm>
        </p:spPr>
        <p:txBody>
          <a:bodyPr/>
          <a:lstStyle>
            <a:lvl1pPr marL="0" indent="0">
              <a:buNone/>
              <a:defRPr sz="2900"/>
            </a:lvl1pPr>
            <a:lvl2pPr marL="410147" indent="0">
              <a:buNone/>
              <a:defRPr sz="2500"/>
            </a:lvl2pPr>
            <a:lvl3pPr marL="820295" indent="0">
              <a:buNone/>
              <a:defRPr sz="2200"/>
            </a:lvl3pPr>
            <a:lvl4pPr marL="1230442" indent="0">
              <a:buNone/>
              <a:defRPr sz="1800"/>
            </a:lvl4pPr>
            <a:lvl5pPr marL="1640589" indent="0">
              <a:buNone/>
              <a:defRPr sz="1800"/>
            </a:lvl5pPr>
            <a:lvl6pPr marL="2050736" indent="0">
              <a:buNone/>
              <a:defRPr sz="1800"/>
            </a:lvl6pPr>
            <a:lvl7pPr marL="2460885" indent="0">
              <a:buNone/>
              <a:defRPr sz="1800"/>
            </a:lvl7pPr>
            <a:lvl8pPr marL="2871031" indent="0">
              <a:buNone/>
              <a:defRPr sz="1800"/>
            </a:lvl8pPr>
            <a:lvl9pPr marL="3281178" indent="0">
              <a:buNone/>
              <a:defRPr sz="1800"/>
            </a:lvl9pPr>
          </a:lstStyle>
          <a:p>
            <a:pPr lvl="0"/>
            <a:endParaRPr lang="en-US" noProof="0" dirty="0"/>
          </a:p>
        </p:txBody>
      </p:sp>
      <p:sp>
        <p:nvSpPr>
          <p:cNvPr id="4" name="Text Placeholder 3"/>
          <p:cNvSpPr>
            <a:spLocks noGrp="1"/>
          </p:cNvSpPr>
          <p:nvPr>
            <p:ph type="body" sz="half" idx="2"/>
          </p:nvPr>
        </p:nvSpPr>
        <p:spPr>
          <a:xfrm>
            <a:off x="1344706" y="7156739"/>
            <a:ext cx="4113960" cy="1072284"/>
          </a:xfrm>
        </p:spPr>
        <p:txBody>
          <a:bodyPr/>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44C3AED0-5B80-405F-A034-FF5FA36372F5}"/>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64A01707-A331-4225-9C84-FD037720116B}"/>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E9FF10C8-D2FE-4C5C-930D-E954DFBA6371}"/>
              </a:ext>
            </a:extLst>
          </p:cNvPr>
          <p:cNvSpPr>
            <a:spLocks noGrp="1" noChangeArrowheads="1"/>
          </p:cNvSpPr>
          <p:nvPr>
            <p:ph type="sldNum" sz="quarter" idx="12"/>
          </p:nvPr>
        </p:nvSpPr>
        <p:spPr/>
        <p:txBody>
          <a:bodyPr/>
          <a:lstStyle>
            <a:lvl1pPr eaLnBrk="0" hangingPunct="0">
              <a:defRPr/>
            </a:lvl1pPr>
          </a:lstStyle>
          <a:p>
            <a:pPr>
              <a:defRPr/>
            </a:pPr>
            <a:fld id="{38B7F77D-225C-41F0-AC3D-B0EC55C4D98E}" type="slidenum">
              <a:rPr lang="en-US" altLang="en-US"/>
              <a:pPr>
                <a:defRPr/>
              </a:pPr>
              <a:t>‹#›</a:t>
            </a:fld>
            <a:endParaRPr lang="en-US" altLang="en-US"/>
          </a:p>
        </p:txBody>
      </p:sp>
    </p:spTree>
    <p:extLst>
      <p:ext uri="{BB962C8B-B14F-4D97-AF65-F5344CB8AC3E}">
        <p14:creationId xmlns:p14="http://schemas.microsoft.com/office/powerpoint/2010/main" val="3900121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3C75B2-1687-418B-BCFA-A32EEBCDBA28}"/>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CF824ADE-9ACD-44C8-8518-25BEE479FB80}"/>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052D6048-294E-4729-BC64-1D32CA45353A}"/>
              </a:ext>
            </a:extLst>
          </p:cNvPr>
          <p:cNvSpPr>
            <a:spLocks noGrp="1" noChangeArrowheads="1"/>
          </p:cNvSpPr>
          <p:nvPr>
            <p:ph type="sldNum" sz="quarter" idx="12"/>
          </p:nvPr>
        </p:nvSpPr>
        <p:spPr/>
        <p:txBody>
          <a:bodyPr/>
          <a:lstStyle>
            <a:lvl1pPr eaLnBrk="0" hangingPunct="0">
              <a:defRPr/>
            </a:lvl1pPr>
          </a:lstStyle>
          <a:p>
            <a:pPr>
              <a:defRPr/>
            </a:pPr>
            <a:fld id="{B725E8E1-B2A9-4664-91B6-50E3539477FA}" type="slidenum">
              <a:rPr lang="en-US" altLang="en-US"/>
              <a:pPr>
                <a:defRPr/>
              </a:pPr>
              <a:t>‹#›</a:t>
            </a:fld>
            <a:endParaRPr lang="en-US" altLang="en-US"/>
          </a:p>
        </p:txBody>
      </p:sp>
    </p:spTree>
    <p:extLst>
      <p:ext uri="{BB962C8B-B14F-4D97-AF65-F5344CB8AC3E}">
        <p14:creationId xmlns:p14="http://schemas.microsoft.com/office/powerpoint/2010/main" val="1736991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610" y="366570"/>
            <a:ext cx="1542210" cy="78018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3184" y="366570"/>
            <a:ext cx="4494959" cy="78018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73E96F-9693-427E-957B-A6DA43FE0CD5}"/>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5" name="Rectangle 5">
            <a:extLst>
              <a:ext uri="{FF2B5EF4-FFF2-40B4-BE49-F238E27FC236}">
                <a16:creationId xmlns:a16="http://schemas.microsoft.com/office/drawing/2014/main" id="{09309944-4178-4665-A915-35394530A9B8}"/>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5B79FDCB-B599-48CF-BE64-512D76EBCCA2}"/>
              </a:ext>
            </a:extLst>
          </p:cNvPr>
          <p:cNvSpPr>
            <a:spLocks noGrp="1" noChangeArrowheads="1"/>
          </p:cNvSpPr>
          <p:nvPr>
            <p:ph type="sldNum" sz="quarter" idx="12"/>
          </p:nvPr>
        </p:nvSpPr>
        <p:spPr/>
        <p:txBody>
          <a:bodyPr/>
          <a:lstStyle>
            <a:lvl1pPr eaLnBrk="0" hangingPunct="0">
              <a:defRPr/>
            </a:lvl1pPr>
          </a:lstStyle>
          <a:p>
            <a:pPr>
              <a:defRPr/>
            </a:pPr>
            <a:fld id="{E5DA137C-F3F9-47F4-9D00-4A574501FCA2}" type="slidenum">
              <a:rPr lang="en-US" altLang="en-US"/>
              <a:pPr>
                <a:defRPr/>
              </a:pPr>
              <a:t>‹#›</a:t>
            </a:fld>
            <a:endParaRPr lang="en-US" altLang="en-US"/>
          </a:p>
        </p:txBody>
      </p:sp>
    </p:spTree>
    <p:extLst>
      <p:ext uri="{BB962C8B-B14F-4D97-AF65-F5344CB8AC3E}">
        <p14:creationId xmlns:p14="http://schemas.microsoft.com/office/powerpoint/2010/main" val="413327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AE5B3B-BD37-4021-8039-33B37D64202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8DB78A4-D3F3-4A48-AAEA-168E121EA4E0}"/>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4" name="Rectangle 6">
            <a:extLst>
              <a:ext uri="{FF2B5EF4-FFF2-40B4-BE49-F238E27FC236}">
                <a16:creationId xmlns:a16="http://schemas.microsoft.com/office/drawing/2014/main" id="{097570CB-82F9-4E68-B018-1A9E7C13F5E7}"/>
              </a:ext>
            </a:extLst>
          </p:cNvPr>
          <p:cNvSpPr>
            <a:spLocks noGrp="1" noChangeArrowheads="1"/>
          </p:cNvSpPr>
          <p:nvPr>
            <p:ph type="sldNum" sz="quarter" idx="12"/>
          </p:nvPr>
        </p:nvSpPr>
        <p:spPr>
          <a:ln/>
        </p:spPr>
        <p:txBody>
          <a:bodyPr/>
          <a:lstStyle>
            <a:lvl1pPr>
              <a:defRPr/>
            </a:lvl1pPr>
          </a:lstStyle>
          <a:p>
            <a:pPr>
              <a:defRPr/>
            </a:pPr>
            <a:fld id="{3BFF9EE2-4F8B-4914-B00E-33595C19C15E}" type="slidenum">
              <a:rPr lang="en-US" altLang="en-US"/>
              <a:pPr>
                <a:defRPr/>
              </a:pPr>
              <a:t>‹#›</a:t>
            </a:fld>
            <a:endParaRPr lang="en-US" altLang="en-US"/>
          </a:p>
        </p:txBody>
      </p:sp>
    </p:spTree>
    <p:extLst>
      <p:ext uri="{BB962C8B-B14F-4D97-AF65-F5344CB8AC3E}">
        <p14:creationId xmlns:p14="http://schemas.microsoft.com/office/powerpoint/2010/main" val="6162394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3184" y="366568"/>
            <a:ext cx="6171640" cy="1524000"/>
          </a:xfrm>
        </p:spPr>
        <p:txBody>
          <a:bodyPr/>
          <a:lstStyle/>
          <a:p>
            <a:r>
              <a:rPr lang="en-US"/>
              <a:t>Click to edit Master title style</a:t>
            </a:r>
          </a:p>
        </p:txBody>
      </p:sp>
      <p:sp>
        <p:nvSpPr>
          <p:cNvPr id="3" name="Text Placeholder 2"/>
          <p:cNvSpPr>
            <a:spLocks noGrp="1"/>
          </p:cNvSpPr>
          <p:nvPr>
            <p:ph type="body" sz="half" idx="1"/>
          </p:nvPr>
        </p:nvSpPr>
        <p:spPr>
          <a:xfrm>
            <a:off x="343181" y="2133023"/>
            <a:ext cx="3018584" cy="603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496239" y="2133026"/>
            <a:ext cx="3018585" cy="2948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496239" y="5219989"/>
            <a:ext cx="3018585" cy="2948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4AFDD09-93E5-4174-B095-6CDFB2ED8D6E}"/>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7" name="Rectangle 5">
            <a:extLst>
              <a:ext uri="{FF2B5EF4-FFF2-40B4-BE49-F238E27FC236}">
                <a16:creationId xmlns:a16="http://schemas.microsoft.com/office/drawing/2014/main" id="{2D40B722-4737-429D-807B-E104B8FC611C}"/>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8" name="Rectangle 6">
            <a:extLst>
              <a:ext uri="{FF2B5EF4-FFF2-40B4-BE49-F238E27FC236}">
                <a16:creationId xmlns:a16="http://schemas.microsoft.com/office/drawing/2014/main" id="{A750E539-344F-411E-8BF0-6E0A228B6232}"/>
              </a:ext>
            </a:extLst>
          </p:cNvPr>
          <p:cNvSpPr>
            <a:spLocks noGrp="1" noChangeArrowheads="1"/>
          </p:cNvSpPr>
          <p:nvPr>
            <p:ph type="sldNum" sz="quarter" idx="12"/>
          </p:nvPr>
        </p:nvSpPr>
        <p:spPr/>
        <p:txBody>
          <a:bodyPr/>
          <a:lstStyle>
            <a:lvl1pPr eaLnBrk="0" hangingPunct="0">
              <a:defRPr/>
            </a:lvl1pPr>
          </a:lstStyle>
          <a:p>
            <a:pPr>
              <a:defRPr/>
            </a:pPr>
            <a:fld id="{B8FBB8BC-0A94-4DCE-A8F9-E52B2CFC8DB4}" type="slidenum">
              <a:rPr lang="en-US" altLang="en-US"/>
              <a:pPr>
                <a:defRPr/>
              </a:pPr>
              <a:t>‹#›</a:t>
            </a:fld>
            <a:endParaRPr lang="en-US" altLang="en-US"/>
          </a:p>
        </p:txBody>
      </p:sp>
    </p:spTree>
    <p:extLst>
      <p:ext uri="{BB962C8B-B14F-4D97-AF65-F5344CB8AC3E}">
        <p14:creationId xmlns:p14="http://schemas.microsoft.com/office/powerpoint/2010/main" val="3709517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3184" y="366568"/>
            <a:ext cx="6171640" cy="1524000"/>
          </a:xfrm>
        </p:spPr>
        <p:txBody>
          <a:bodyPr/>
          <a:lstStyle/>
          <a:p>
            <a:r>
              <a:rPr lang="en-US"/>
              <a:t>Click to edit Master title style</a:t>
            </a:r>
          </a:p>
        </p:txBody>
      </p:sp>
      <p:sp>
        <p:nvSpPr>
          <p:cNvPr id="3" name="Text Placeholder 2"/>
          <p:cNvSpPr>
            <a:spLocks noGrp="1"/>
          </p:cNvSpPr>
          <p:nvPr>
            <p:ph type="body" sz="half" idx="1"/>
          </p:nvPr>
        </p:nvSpPr>
        <p:spPr>
          <a:xfrm>
            <a:off x="343181" y="2133023"/>
            <a:ext cx="3018584" cy="603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96239" y="2133023"/>
            <a:ext cx="3018585" cy="603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1C742B-817E-441E-B72E-BD727E718698}"/>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6" name="Footer Placeholder 5">
            <a:extLst>
              <a:ext uri="{FF2B5EF4-FFF2-40B4-BE49-F238E27FC236}">
                <a16:creationId xmlns:a16="http://schemas.microsoft.com/office/drawing/2014/main" id="{0DC6487B-7F6B-4355-B461-C937E5018863}"/>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7" name="Slide Number Placeholder 6">
            <a:extLst>
              <a:ext uri="{FF2B5EF4-FFF2-40B4-BE49-F238E27FC236}">
                <a16:creationId xmlns:a16="http://schemas.microsoft.com/office/drawing/2014/main" id="{3F88E356-32D8-4F1B-96C5-085AD6FB67C6}"/>
              </a:ext>
            </a:extLst>
          </p:cNvPr>
          <p:cNvSpPr>
            <a:spLocks noGrp="1" noChangeArrowheads="1"/>
          </p:cNvSpPr>
          <p:nvPr>
            <p:ph type="sldNum" sz="quarter" idx="12"/>
          </p:nvPr>
        </p:nvSpPr>
        <p:spPr/>
        <p:txBody>
          <a:bodyPr/>
          <a:lstStyle>
            <a:lvl1pPr eaLnBrk="0" hangingPunct="0">
              <a:defRPr/>
            </a:lvl1pPr>
          </a:lstStyle>
          <a:p>
            <a:pPr>
              <a:defRPr/>
            </a:pPr>
            <a:fld id="{DC6C2DC1-2C0A-4EBC-9540-E0E1EB3C200C}" type="slidenum">
              <a:rPr lang="en-US" altLang="en-US"/>
              <a:pPr>
                <a:defRPr/>
              </a:pPr>
              <a:t>‹#›</a:t>
            </a:fld>
            <a:endParaRPr lang="en-US" altLang="en-US"/>
          </a:p>
        </p:txBody>
      </p:sp>
    </p:spTree>
    <p:extLst>
      <p:ext uri="{BB962C8B-B14F-4D97-AF65-F5344CB8AC3E}">
        <p14:creationId xmlns:p14="http://schemas.microsoft.com/office/powerpoint/2010/main" val="2619425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812800"/>
            <a:ext cx="5829300" cy="1524000"/>
          </a:xfrm>
        </p:spPr>
        <p:txBody>
          <a:bodyPr/>
          <a:lstStyle/>
          <a:p>
            <a:r>
              <a:rPr lang="en-US"/>
              <a:t>Click to edit Master title style</a:t>
            </a:r>
          </a:p>
        </p:txBody>
      </p:sp>
      <p:sp>
        <p:nvSpPr>
          <p:cNvPr id="3" name="Content Placeholder 2"/>
          <p:cNvSpPr>
            <a:spLocks noGrp="1"/>
          </p:cNvSpPr>
          <p:nvPr>
            <p:ph sz="quarter" idx="1"/>
          </p:nvPr>
        </p:nvSpPr>
        <p:spPr>
          <a:xfrm>
            <a:off x="51435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505200" y="26416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505200" y="5461000"/>
            <a:ext cx="283845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CB6372-FE44-425B-AC0B-E9A1AA8650E1}"/>
              </a:ext>
            </a:extLst>
          </p:cNvPr>
          <p:cNvSpPr>
            <a:spLocks noGrp="1" noChangeArrowheads="1"/>
          </p:cNvSpPr>
          <p:nvPr>
            <p:ph type="dt" sz="half" idx="10"/>
          </p:nvPr>
        </p:nvSpPr>
        <p:spPr/>
        <p:txBody>
          <a:bodyPr/>
          <a:lstStyle>
            <a:lvl1pPr algn="r" eaLnBrk="0" hangingPunct="0">
              <a:defRPr/>
            </a:lvl1pPr>
          </a:lstStyle>
          <a:p>
            <a:pPr>
              <a:defRPr/>
            </a:pPr>
            <a:endParaRPr lang="en-US"/>
          </a:p>
        </p:txBody>
      </p:sp>
      <p:sp>
        <p:nvSpPr>
          <p:cNvPr id="8" name="Rectangle 5">
            <a:extLst>
              <a:ext uri="{FF2B5EF4-FFF2-40B4-BE49-F238E27FC236}">
                <a16:creationId xmlns:a16="http://schemas.microsoft.com/office/drawing/2014/main" id="{A88E8F46-A763-46BF-A4AD-A134A3FAD550}"/>
              </a:ext>
            </a:extLst>
          </p:cNvPr>
          <p:cNvSpPr>
            <a:spLocks noGrp="1" noChangeArrowheads="1"/>
          </p:cNvSpPr>
          <p:nvPr>
            <p:ph type="ftr" sz="quarter" idx="11"/>
          </p:nvPr>
        </p:nvSpPr>
        <p:spPr/>
        <p:txBody>
          <a:bodyPr/>
          <a:lstStyle>
            <a:lvl1pPr eaLnBrk="0" hangingPunct="0">
              <a:defRPr>
                <a:latin typeface="Tahoma" charset="0"/>
              </a:defRPr>
            </a:lvl1pPr>
          </a:lstStyle>
          <a:p>
            <a:pPr>
              <a:defRPr/>
            </a:pPr>
            <a:r>
              <a:rPr lang="en-US"/>
              <a:t>(c)Leadership Outfitters, LLC    C150 Communicating Confidence    www.leadershipoutfitters.com</a:t>
            </a:r>
          </a:p>
        </p:txBody>
      </p:sp>
      <p:sp>
        <p:nvSpPr>
          <p:cNvPr id="9" name="Rectangle 6">
            <a:extLst>
              <a:ext uri="{FF2B5EF4-FFF2-40B4-BE49-F238E27FC236}">
                <a16:creationId xmlns:a16="http://schemas.microsoft.com/office/drawing/2014/main" id="{5CF3C534-8A13-4583-B6AC-99F9690AD0B9}"/>
              </a:ext>
            </a:extLst>
          </p:cNvPr>
          <p:cNvSpPr>
            <a:spLocks noGrp="1" noChangeArrowheads="1"/>
          </p:cNvSpPr>
          <p:nvPr>
            <p:ph type="sldNum" sz="quarter" idx="12"/>
          </p:nvPr>
        </p:nvSpPr>
        <p:spPr/>
        <p:txBody>
          <a:bodyPr/>
          <a:lstStyle>
            <a:lvl1pPr eaLnBrk="0" hangingPunct="0">
              <a:defRPr/>
            </a:lvl1pPr>
          </a:lstStyle>
          <a:p>
            <a:pPr>
              <a:defRPr/>
            </a:pPr>
            <a:fld id="{3881C9E4-36EF-4CAC-BEF0-56B89A26F6A8}" type="slidenum">
              <a:rPr lang="en-US" altLang="en-US"/>
              <a:pPr>
                <a:defRPr/>
              </a:pPr>
              <a:t>‹#›</a:t>
            </a:fld>
            <a:endParaRPr lang="en-US" altLang="en-US"/>
          </a:p>
        </p:txBody>
      </p:sp>
    </p:spTree>
    <p:extLst>
      <p:ext uri="{BB962C8B-B14F-4D97-AF65-F5344CB8AC3E}">
        <p14:creationId xmlns:p14="http://schemas.microsoft.com/office/powerpoint/2010/main" val="1012515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3802" y="812455"/>
            <a:ext cx="5830397" cy="1523741"/>
          </a:xfrm>
        </p:spPr>
        <p:txBody>
          <a:bodyPr/>
          <a:lstStyle/>
          <a:p>
            <a:r>
              <a:rPr lang="en-US"/>
              <a:t>Click to edit Master title style</a:t>
            </a:r>
          </a:p>
        </p:txBody>
      </p:sp>
      <p:sp>
        <p:nvSpPr>
          <p:cNvPr id="3" name="Table Placeholder 2"/>
          <p:cNvSpPr>
            <a:spLocks noGrp="1"/>
          </p:cNvSpPr>
          <p:nvPr>
            <p:ph type="tbl" idx="1"/>
          </p:nvPr>
        </p:nvSpPr>
        <p:spPr>
          <a:xfrm>
            <a:off x="513802" y="2641256"/>
            <a:ext cx="5830397" cy="5486399"/>
          </a:xfrm>
        </p:spPr>
        <p:txBody>
          <a:bodyPr/>
          <a:lstStyle/>
          <a:p>
            <a:pPr lvl="0"/>
            <a:endParaRPr lang="en-US" noProof="0"/>
          </a:p>
        </p:txBody>
      </p:sp>
      <p:sp>
        <p:nvSpPr>
          <p:cNvPr id="4" name="Rectangle 4">
            <a:extLst>
              <a:ext uri="{FF2B5EF4-FFF2-40B4-BE49-F238E27FC236}">
                <a16:creationId xmlns:a16="http://schemas.microsoft.com/office/drawing/2014/main" id="{28E85313-4401-4F7E-983E-427F655F54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F883F4-E279-4390-A11C-C7C93A6DE533}"/>
              </a:ext>
            </a:extLst>
          </p:cNvPr>
          <p:cNvSpPr>
            <a:spLocks noGrp="1" noChangeArrowheads="1"/>
          </p:cNvSpPr>
          <p:nvPr>
            <p:ph type="ftr" sz="quarter" idx="11"/>
          </p:nvPr>
        </p:nvSpPr>
        <p:spPr>
          <a:ln/>
        </p:spPr>
        <p:txBody>
          <a:bodyPr/>
          <a:lstStyle>
            <a:lvl1pPr>
              <a:defRPr/>
            </a:lvl1pPr>
          </a:lstStyle>
          <a:p>
            <a:pPr>
              <a:defRPr/>
            </a:pPr>
            <a:r>
              <a:rPr lang="en-US"/>
              <a:t>(c)Leadership Outfitters, LLC    C150 Communicating Confidence    www.leadershipoutfitters.com</a:t>
            </a:r>
          </a:p>
        </p:txBody>
      </p:sp>
      <p:sp>
        <p:nvSpPr>
          <p:cNvPr id="6" name="Rectangle 6">
            <a:extLst>
              <a:ext uri="{FF2B5EF4-FFF2-40B4-BE49-F238E27FC236}">
                <a16:creationId xmlns:a16="http://schemas.microsoft.com/office/drawing/2014/main" id="{A198E4BF-E445-4652-BEB7-A9E21F8DF832}"/>
              </a:ext>
            </a:extLst>
          </p:cNvPr>
          <p:cNvSpPr>
            <a:spLocks noGrp="1" noChangeArrowheads="1"/>
          </p:cNvSpPr>
          <p:nvPr>
            <p:ph type="sldNum" sz="quarter" idx="12"/>
          </p:nvPr>
        </p:nvSpPr>
        <p:spPr>
          <a:ln/>
        </p:spPr>
        <p:txBody>
          <a:bodyPr/>
          <a:lstStyle>
            <a:lvl1pPr>
              <a:defRPr/>
            </a:lvl1pPr>
          </a:lstStyle>
          <a:p>
            <a:pPr>
              <a:defRPr/>
            </a:pPr>
            <a:fld id="{0F379E23-A871-4361-AC93-48910AF5B73F}" type="slidenum">
              <a:rPr lang="en-US" altLang="en-US"/>
              <a:pPr>
                <a:defRPr/>
              </a:pPr>
              <a:t>‹#›</a:t>
            </a:fld>
            <a:endParaRPr lang="en-US" altLang="en-US"/>
          </a:p>
        </p:txBody>
      </p:sp>
    </p:spTree>
    <p:extLst>
      <p:ext uri="{BB962C8B-B14F-4D97-AF65-F5344CB8AC3E}">
        <p14:creationId xmlns:p14="http://schemas.microsoft.com/office/powerpoint/2010/main" val="323703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E435AD-EFED-4148-8DD6-5F6BE285A6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4DB5E5-9FDA-43BD-A8AC-CB259EDF2BE8}"/>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7" name="Rectangle 6">
            <a:extLst>
              <a:ext uri="{FF2B5EF4-FFF2-40B4-BE49-F238E27FC236}">
                <a16:creationId xmlns:a16="http://schemas.microsoft.com/office/drawing/2014/main" id="{EC44BCAB-1434-4EF0-83F7-03B3B63F5F7E}"/>
              </a:ext>
            </a:extLst>
          </p:cNvPr>
          <p:cNvSpPr>
            <a:spLocks noGrp="1" noChangeArrowheads="1"/>
          </p:cNvSpPr>
          <p:nvPr>
            <p:ph type="sldNum" sz="quarter" idx="12"/>
          </p:nvPr>
        </p:nvSpPr>
        <p:spPr>
          <a:ln/>
        </p:spPr>
        <p:txBody>
          <a:bodyPr/>
          <a:lstStyle>
            <a:lvl1pPr>
              <a:defRPr/>
            </a:lvl1pPr>
          </a:lstStyle>
          <a:p>
            <a:pPr>
              <a:defRPr/>
            </a:pPr>
            <a:fld id="{9A9E8606-B496-4F76-8522-CFB8F6149831}" type="slidenum">
              <a:rPr lang="en-US" altLang="en-US"/>
              <a:pPr>
                <a:defRPr/>
              </a:pPr>
              <a:t>‹#›</a:t>
            </a:fld>
            <a:endParaRPr lang="en-US" altLang="en-US"/>
          </a:p>
        </p:txBody>
      </p:sp>
    </p:spTree>
    <p:extLst>
      <p:ext uri="{BB962C8B-B14F-4D97-AF65-F5344CB8AC3E}">
        <p14:creationId xmlns:p14="http://schemas.microsoft.com/office/powerpoint/2010/main" val="405595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0A1765-51D3-4267-9CD2-019FD3D168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A3777-B515-4EBC-AF3A-DB3F4F6D7268}"/>
              </a:ext>
            </a:extLst>
          </p:cNvPr>
          <p:cNvSpPr>
            <a:spLocks noGrp="1" noChangeArrowheads="1"/>
          </p:cNvSpPr>
          <p:nvPr>
            <p:ph type="ftr" sz="quarter" idx="11"/>
          </p:nvPr>
        </p:nvSpPr>
        <p:spPr>
          <a:ln/>
        </p:spPr>
        <p:txBody>
          <a:bodyPr/>
          <a:lstStyle>
            <a:lvl1pPr>
              <a:defRPr/>
            </a:lvl1pPr>
          </a:lstStyle>
          <a:p>
            <a:pPr>
              <a:defRPr/>
            </a:pPr>
            <a:r>
              <a:rPr lang="en-US"/>
              <a:t>(c) Leadership Outfitters, LLC  C350 Persuasion &amp; Negotiation  www.leadershipoutfitters.com</a:t>
            </a:r>
          </a:p>
        </p:txBody>
      </p:sp>
      <p:sp>
        <p:nvSpPr>
          <p:cNvPr id="7" name="Rectangle 6">
            <a:extLst>
              <a:ext uri="{FF2B5EF4-FFF2-40B4-BE49-F238E27FC236}">
                <a16:creationId xmlns:a16="http://schemas.microsoft.com/office/drawing/2014/main" id="{C35E2848-E781-4A25-BF4B-A40E5A460A47}"/>
              </a:ext>
            </a:extLst>
          </p:cNvPr>
          <p:cNvSpPr>
            <a:spLocks noGrp="1" noChangeArrowheads="1"/>
          </p:cNvSpPr>
          <p:nvPr>
            <p:ph type="sldNum" sz="quarter" idx="12"/>
          </p:nvPr>
        </p:nvSpPr>
        <p:spPr>
          <a:ln/>
        </p:spPr>
        <p:txBody>
          <a:bodyPr/>
          <a:lstStyle>
            <a:lvl1pPr>
              <a:defRPr/>
            </a:lvl1pPr>
          </a:lstStyle>
          <a:p>
            <a:pPr>
              <a:defRPr/>
            </a:pPr>
            <a:fld id="{78E1BB4A-F1E0-4848-8B7B-2BFA7F23C55A}" type="slidenum">
              <a:rPr lang="en-US" altLang="en-US"/>
              <a:pPr>
                <a:defRPr/>
              </a:pPr>
              <a:t>‹#›</a:t>
            </a:fld>
            <a:endParaRPr lang="en-US" altLang="en-US"/>
          </a:p>
        </p:txBody>
      </p:sp>
    </p:spTree>
    <p:extLst>
      <p:ext uri="{BB962C8B-B14F-4D97-AF65-F5344CB8AC3E}">
        <p14:creationId xmlns:p14="http://schemas.microsoft.com/office/powerpoint/2010/main" val="288944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8137AF-6BC6-41B1-A2A9-99FFDEA37D58}"/>
              </a:ext>
            </a:extLst>
          </p:cNvPr>
          <p:cNvSpPr>
            <a:spLocks noGrp="1" noChangeArrowheads="1"/>
          </p:cNvSpPr>
          <p:nvPr>
            <p:ph type="title"/>
          </p:nvPr>
        </p:nvSpPr>
        <p:spPr bwMode="auto">
          <a:xfrm>
            <a:off x="514350" y="812800"/>
            <a:ext cx="5829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48CFBDD-9ACB-47E9-B1C9-50C50557D7EB}"/>
              </a:ext>
            </a:extLst>
          </p:cNvPr>
          <p:cNvSpPr>
            <a:spLocks noGrp="1" noChangeArrowheads="1"/>
          </p:cNvSpPr>
          <p:nvPr>
            <p:ph type="body" idx="1"/>
          </p:nvPr>
        </p:nvSpPr>
        <p:spPr bwMode="auto">
          <a:xfrm>
            <a:off x="514350" y="2641600"/>
            <a:ext cx="5829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E81945-3F66-41A0-8EED-56376E9FB4D3}"/>
              </a:ext>
            </a:extLst>
          </p:cNvPr>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0B167428-F804-4278-83FD-DA39F4B79B5C}"/>
              </a:ext>
            </a:extLst>
          </p:cNvPr>
          <p:cNvSpPr>
            <a:spLocks noGrp="1" noChangeArrowheads="1"/>
          </p:cNvSpPr>
          <p:nvPr>
            <p:ph type="ftr" sz="quarter" idx="3"/>
          </p:nvPr>
        </p:nvSpPr>
        <p:spPr bwMode="auto">
          <a:xfrm>
            <a:off x="533400" y="8331200"/>
            <a:ext cx="5791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r>
              <a:rPr lang="en-US"/>
              <a:t>(c) Leadership Outfitters, LLC  C350 Persuasion &amp; Negotiation  www.leadershipoutfitters.com</a:t>
            </a:r>
          </a:p>
        </p:txBody>
      </p:sp>
      <p:sp>
        <p:nvSpPr>
          <p:cNvPr id="1030" name="Rectangle 6">
            <a:extLst>
              <a:ext uri="{FF2B5EF4-FFF2-40B4-BE49-F238E27FC236}">
                <a16:creationId xmlns:a16="http://schemas.microsoft.com/office/drawing/2014/main" id="{63E5ED43-084B-4F9E-A90E-68C79E0C9E20}"/>
              </a:ext>
            </a:extLst>
          </p:cNvPr>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pPr>
              <a:defRPr/>
            </a:pPr>
            <a:fld id="{AA026DD0-5575-4A63-8E1E-B4E2A62D02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84"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 id="2147485395" r:id="rId12"/>
    <p:sldLayoutId id="2147485396" r:id="rId13"/>
    <p:sldLayoutId id="2147485397" r:id="rId14"/>
    <p:sldLayoutId id="2147485398" r:id="rId15"/>
    <p:sldLayoutId id="2147485399" r:id="rId16"/>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14018_Header">
            <a:extLst>
              <a:ext uri="{FF2B5EF4-FFF2-40B4-BE49-F238E27FC236}">
                <a16:creationId xmlns:a16="http://schemas.microsoft.com/office/drawing/2014/main" id="{DA45E3A9-39D0-499E-AC30-7B13F60CBD2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68595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uscc_RGB">
            <a:extLst>
              <a:ext uri="{FF2B5EF4-FFF2-40B4-BE49-F238E27FC236}">
                <a16:creationId xmlns:a16="http://schemas.microsoft.com/office/drawing/2014/main" id="{55ACA477-F894-471A-976D-61B79E322DD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943600" y="169863"/>
            <a:ext cx="7588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Institute_White">
            <a:extLst>
              <a:ext uri="{FF2B5EF4-FFF2-40B4-BE49-F238E27FC236}">
                <a16:creationId xmlns:a16="http://schemas.microsoft.com/office/drawing/2014/main" id="{DDB59586-4519-41D7-B7F8-45092889EAA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4300" y="203200"/>
            <a:ext cx="12049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a:extLst>
              <a:ext uri="{FF2B5EF4-FFF2-40B4-BE49-F238E27FC236}">
                <a16:creationId xmlns:a16="http://schemas.microsoft.com/office/drawing/2014/main" id="{35A9CF5B-4752-44E4-8386-A8548C1B71C8}"/>
              </a:ext>
            </a:extLst>
          </p:cNvPr>
          <p:cNvSpPr>
            <a:spLocks noGrp="1" noChangeArrowheads="1"/>
          </p:cNvSpPr>
          <p:nvPr>
            <p:ph type="title"/>
          </p:nvPr>
        </p:nvSpPr>
        <p:spPr bwMode="auto">
          <a:xfrm>
            <a:off x="514350" y="2336800"/>
            <a:ext cx="6172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4" name="Rectangle 3">
            <a:extLst>
              <a:ext uri="{FF2B5EF4-FFF2-40B4-BE49-F238E27FC236}">
                <a16:creationId xmlns:a16="http://schemas.microsoft.com/office/drawing/2014/main" id="{0A5DB8F5-BE82-40F3-AD2A-445D4B4F0852}"/>
              </a:ext>
            </a:extLst>
          </p:cNvPr>
          <p:cNvSpPr>
            <a:spLocks noGrp="1" noChangeArrowheads="1"/>
          </p:cNvSpPr>
          <p:nvPr>
            <p:ph type="body" idx="1"/>
          </p:nvPr>
        </p:nvSpPr>
        <p:spPr bwMode="auto">
          <a:xfrm>
            <a:off x="514350" y="3657600"/>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12" r:id="rId1"/>
    <p:sldLayoutId id="2147485400" r:id="rId2"/>
    <p:sldLayoutId id="2147485401" r:id="rId3"/>
    <p:sldLayoutId id="2147485402" r:id="rId4"/>
    <p:sldLayoutId id="2147485403" r:id="rId5"/>
    <p:sldLayoutId id="2147485404" r:id="rId6"/>
    <p:sldLayoutId id="2147485405" r:id="rId7"/>
    <p:sldLayoutId id="2147485406" r:id="rId8"/>
    <p:sldLayoutId id="2147485407" r:id="rId9"/>
    <p:sldLayoutId id="2147485408" r:id="rId10"/>
    <p:sldLayoutId id="2147485409" r:id="rId11"/>
  </p:sldLayoutIdLst>
  <p:hf hdr="0" dt="0"/>
  <p:txStyles>
    <p:titleStyle>
      <a:lvl1pPr algn="l" rtl="0" eaLnBrk="0" fontAlgn="base" hangingPunct="0">
        <a:spcBef>
          <a:spcPct val="0"/>
        </a:spcBef>
        <a:spcAft>
          <a:spcPct val="0"/>
        </a:spcAft>
        <a:defRPr sz="4400" b="1">
          <a:solidFill>
            <a:srgbClr val="024684"/>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b="1">
          <a:solidFill>
            <a:srgbClr val="024684"/>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400" b="1">
          <a:solidFill>
            <a:srgbClr val="024684"/>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400" b="1">
          <a:solidFill>
            <a:srgbClr val="024684"/>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400" b="1">
          <a:solidFill>
            <a:srgbClr val="024684"/>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4400" b="1">
          <a:solidFill>
            <a:srgbClr val="024684"/>
          </a:solidFill>
          <a:latin typeface="Arial" charset="0"/>
        </a:defRPr>
      </a:lvl6pPr>
      <a:lvl7pPr marL="914400" algn="l" rtl="0" fontAlgn="base">
        <a:spcBef>
          <a:spcPct val="0"/>
        </a:spcBef>
        <a:spcAft>
          <a:spcPct val="0"/>
        </a:spcAft>
        <a:defRPr sz="4400" b="1">
          <a:solidFill>
            <a:srgbClr val="024684"/>
          </a:solidFill>
          <a:latin typeface="Arial" charset="0"/>
        </a:defRPr>
      </a:lvl7pPr>
      <a:lvl8pPr marL="1371600" algn="l" rtl="0" fontAlgn="base">
        <a:spcBef>
          <a:spcPct val="0"/>
        </a:spcBef>
        <a:spcAft>
          <a:spcPct val="0"/>
        </a:spcAft>
        <a:defRPr sz="4400" b="1">
          <a:solidFill>
            <a:srgbClr val="024684"/>
          </a:solidFill>
          <a:latin typeface="Arial" charset="0"/>
        </a:defRPr>
      </a:lvl8pPr>
      <a:lvl9pPr marL="1828800" algn="l" rtl="0" fontAlgn="base">
        <a:spcBef>
          <a:spcPct val="0"/>
        </a:spcBef>
        <a:spcAft>
          <a:spcPct val="0"/>
        </a:spcAft>
        <a:defRPr sz="4400" b="1">
          <a:solidFill>
            <a:srgbClr val="024684"/>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7CD513-D8D5-44B6-B363-C4FB5CDF57CC}"/>
              </a:ext>
            </a:extLst>
          </p:cNvPr>
          <p:cNvSpPr>
            <a:spLocks noGrp="1" noChangeArrowheads="1"/>
          </p:cNvSpPr>
          <p:nvPr>
            <p:ph type="title"/>
          </p:nvPr>
        </p:nvSpPr>
        <p:spPr bwMode="auto">
          <a:xfrm>
            <a:off x="514350" y="812800"/>
            <a:ext cx="5829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81709CE3-6B23-48C7-A928-C737536AC2E9}"/>
              </a:ext>
            </a:extLst>
          </p:cNvPr>
          <p:cNvSpPr>
            <a:spLocks noGrp="1" noChangeArrowheads="1"/>
          </p:cNvSpPr>
          <p:nvPr>
            <p:ph type="body" idx="1"/>
          </p:nvPr>
        </p:nvSpPr>
        <p:spPr bwMode="auto">
          <a:xfrm>
            <a:off x="514350" y="2641600"/>
            <a:ext cx="5829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9852A4E-5B68-4F5B-860C-30404315AE99}"/>
              </a:ext>
            </a:extLst>
          </p:cNvPr>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S PGothic" panose="020B0600070205080204" pitchFamily="34" charset="-128"/>
              </a:defRPr>
            </a:lvl1pPr>
          </a:lstStyle>
          <a:p>
            <a:pPr>
              <a:defRPr/>
            </a:pPr>
            <a:endParaRPr lang="en-US"/>
          </a:p>
        </p:txBody>
      </p:sp>
      <p:sp>
        <p:nvSpPr>
          <p:cNvPr id="1029" name="Rectangle 5">
            <a:extLst>
              <a:ext uri="{FF2B5EF4-FFF2-40B4-BE49-F238E27FC236}">
                <a16:creationId xmlns:a16="http://schemas.microsoft.com/office/drawing/2014/main" id="{7BD4CAE9-DF31-42AE-826E-069E41D17C55}"/>
              </a:ext>
            </a:extLst>
          </p:cNvPr>
          <p:cNvSpPr>
            <a:spLocks noGrp="1" noChangeArrowheads="1"/>
          </p:cNvSpPr>
          <p:nvPr>
            <p:ph type="ftr" sz="quarter" idx="3"/>
          </p:nvPr>
        </p:nvSpPr>
        <p:spPr bwMode="auto">
          <a:xfrm>
            <a:off x="533400" y="8331200"/>
            <a:ext cx="5791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ea typeface="MS PGothic" panose="020B0600070205080204" pitchFamily="34" charset="-128"/>
              </a:defRPr>
            </a:lvl1pPr>
          </a:lstStyle>
          <a:p>
            <a:pPr>
              <a:defRPr/>
            </a:pPr>
            <a:r>
              <a:rPr lang="en-US"/>
              <a:t>(c) Leadership Outfitters, LLC  C350 Persuasion &amp; Negotiation  www.leadershipoutfitters.com</a:t>
            </a:r>
          </a:p>
        </p:txBody>
      </p:sp>
      <p:sp>
        <p:nvSpPr>
          <p:cNvPr id="1030" name="Rectangle 6">
            <a:extLst>
              <a:ext uri="{FF2B5EF4-FFF2-40B4-BE49-F238E27FC236}">
                <a16:creationId xmlns:a16="http://schemas.microsoft.com/office/drawing/2014/main" id="{C2EF1EDA-A965-460D-A5C7-581567979447}"/>
              </a:ext>
            </a:extLst>
          </p:cNvPr>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ea typeface="MS PGothic" panose="020B0600070205080204" pitchFamily="34" charset="-128"/>
              </a:defRPr>
            </a:lvl1pPr>
          </a:lstStyle>
          <a:p>
            <a:pPr>
              <a:defRPr/>
            </a:pPr>
            <a:fld id="{7D8DC3BA-E446-49CC-8E06-B0FCDDBC16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 id="2147485424" r:id="rId12"/>
    <p:sldLayoutId id="2147485425" r:id="rId13"/>
    <p:sldLayoutId id="2147485426" r:id="rId14"/>
    <p:sldLayoutId id="2147485427" r:id="rId15"/>
    <p:sldLayoutId id="2147485428" r:id="rId16"/>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06C321F-F289-4E7C-8597-5681F4728F30}"/>
              </a:ext>
            </a:extLst>
          </p:cNvPr>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6EABCF8-9D80-4352-A3E0-B5A4E5BC2B16}"/>
              </a:ext>
            </a:extLst>
          </p:cNvPr>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ECF332-C803-46D3-A9CD-0E2713DFF84F}"/>
              </a:ext>
            </a:extLst>
          </p:cNvPr>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l" eaLnBrk="1" hangingPunct="1">
              <a:defRPr sz="1400">
                <a:solidFill>
                  <a:srgbClr val="000000"/>
                </a:solidFill>
                <a:latin typeface="Arial" pitchFamily="34"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496C7DCF-3CDA-4A34-BBE6-48512B184421}"/>
              </a:ext>
            </a:extLst>
          </p:cNvPr>
          <p:cNvSpPr>
            <a:spLocks noGrp="1" noChangeArrowheads="1"/>
          </p:cNvSpPr>
          <p:nvPr>
            <p:ph type="ftr" sz="quarter" idx="3"/>
          </p:nvPr>
        </p:nvSpPr>
        <p:spPr bwMode="auto">
          <a:xfrm>
            <a:off x="336550" y="8326438"/>
            <a:ext cx="5916613" cy="6350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ctr" eaLnBrk="1" hangingPunct="1">
              <a:defRPr sz="900">
                <a:solidFill>
                  <a:srgbClr val="000000"/>
                </a:solidFill>
                <a:latin typeface="Tahoma" pitchFamily="34" charset="0"/>
                <a:ea typeface="+mn-ea"/>
                <a:cs typeface="+mn-cs"/>
              </a:defRPr>
            </a:lvl1pPr>
          </a:lstStyle>
          <a:p>
            <a:pPr>
              <a:defRPr/>
            </a:pPr>
            <a:r>
              <a:rPr lang="en-US"/>
              <a:t>(c)Leadership Outfitters, LLC    C150 Communicating Confidence    www.leadershipoutfitters.com</a:t>
            </a:r>
          </a:p>
        </p:txBody>
      </p:sp>
      <p:sp>
        <p:nvSpPr>
          <p:cNvPr id="1030" name="Rectangle 6">
            <a:extLst>
              <a:ext uri="{FF2B5EF4-FFF2-40B4-BE49-F238E27FC236}">
                <a16:creationId xmlns:a16="http://schemas.microsoft.com/office/drawing/2014/main" id="{E5D1EED9-9226-4E0E-B28D-9BBD12CF6E0C}"/>
              </a:ext>
            </a:extLst>
          </p:cNvPr>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eaLnBrk="1" hangingPunct="1">
              <a:defRPr sz="900">
                <a:solidFill>
                  <a:srgbClr val="000000"/>
                </a:solidFill>
                <a:latin typeface="Tahoma" panose="020B0604030504040204" pitchFamily="34" charset="0"/>
                <a:cs typeface="Arial" panose="020B0604020202020204" pitchFamily="34" charset="0"/>
              </a:defRPr>
            </a:lvl1pPr>
          </a:lstStyle>
          <a:p>
            <a:pPr>
              <a:defRPr/>
            </a:pPr>
            <a:fld id="{47634080-653F-4E5E-896F-5A3DC493DE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29" r:id="rId1"/>
    <p:sldLayoutId id="2147485430" r:id="rId2"/>
    <p:sldLayoutId id="2147485431" r:id="rId3"/>
    <p:sldLayoutId id="2147485432" r:id="rId4"/>
    <p:sldLayoutId id="2147485433" r:id="rId5"/>
    <p:sldLayoutId id="2147485434" r:id="rId6"/>
    <p:sldLayoutId id="2147485435" r:id="rId7"/>
    <p:sldLayoutId id="2147485436" r:id="rId8"/>
    <p:sldLayoutId id="2147485437" r:id="rId9"/>
    <p:sldLayoutId id="2147485438" r:id="rId10"/>
    <p:sldLayoutId id="2147485439" r:id="rId11"/>
    <p:sldLayoutId id="2147485440" r:id="rId12"/>
    <p:sldLayoutId id="2147485441" r:id="rId13"/>
    <p:sldLayoutId id="2147485442" r:id="rId14"/>
    <p:sldLayoutId id="2147485410" r:id="rId15"/>
  </p:sldLayoutIdLst>
  <p:hf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5pPr>
      <a:lvl6pPr marL="410147" algn="ctr" defTabSz="914287" rtl="0" fontAlgn="base">
        <a:spcBef>
          <a:spcPct val="0"/>
        </a:spcBef>
        <a:spcAft>
          <a:spcPct val="0"/>
        </a:spcAft>
        <a:defRPr sz="4400">
          <a:solidFill>
            <a:schemeClr val="tx2"/>
          </a:solidFill>
          <a:latin typeface="Tahoma" pitchFamily="34" charset="0"/>
        </a:defRPr>
      </a:lvl6pPr>
      <a:lvl7pPr marL="820295" algn="ctr" defTabSz="914287" rtl="0" fontAlgn="base">
        <a:spcBef>
          <a:spcPct val="0"/>
        </a:spcBef>
        <a:spcAft>
          <a:spcPct val="0"/>
        </a:spcAft>
        <a:defRPr sz="4400">
          <a:solidFill>
            <a:schemeClr val="tx2"/>
          </a:solidFill>
          <a:latin typeface="Tahoma" pitchFamily="34" charset="0"/>
        </a:defRPr>
      </a:lvl7pPr>
      <a:lvl8pPr marL="1230442" algn="ctr" defTabSz="914287" rtl="0" fontAlgn="base">
        <a:spcBef>
          <a:spcPct val="0"/>
        </a:spcBef>
        <a:spcAft>
          <a:spcPct val="0"/>
        </a:spcAft>
        <a:defRPr sz="4400">
          <a:solidFill>
            <a:schemeClr val="tx2"/>
          </a:solidFill>
          <a:latin typeface="Tahoma" pitchFamily="34" charset="0"/>
        </a:defRPr>
      </a:lvl8pPr>
      <a:lvl9pPr marL="1640589" algn="ctr" defTabSz="914287" rtl="0" fontAlgn="base">
        <a:spcBef>
          <a:spcPct val="0"/>
        </a:spcBef>
        <a:spcAft>
          <a:spcPct val="0"/>
        </a:spcAft>
        <a:defRPr sz="4400">
          <a:solidFill>
            <a:schemeClr val="tx2"/>
          </a:solidFill>
          <a:latin typeface="Tahoma"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38188" indent="-280988"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38238" indent="-223838"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5438" indent="-22383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2638" indent="-22383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466579" indent="-227862" algn="l" defTabSz="914287" rtl="0" fontAlgn="base">
        <a:spcBef>
          <a:spcPct val="20000"/>
        </a:spcBef>
        <a:spcAft>
          <a:spcPct val="0"/>
        </a:spcAft>
        <a:buChar char="»"/>
        <a:defRPr sz="2000">
          <a:solidFill>
            <a:schemeClr val="tx1"/>
          </a:solidFill>
          <a:latin typeface="+mn-lt"/>
        </a:defRPr>
      </a:lvl6pPr>
      <a:lvl7pPr marL="2876728" indent="-227862" algn="l" defTabSz="914287" rtl="0" fontAlgn="base">
        <a:spcBef>
          <a:spcPct val="20000"/>
        </a:spcBef>
        <a:spcAft>
          <a:spcPct val="0"/>
        </a:spcAft>
        <a:buChar char="»"/>
        <a:defRPr sz="2000">
          <a:solidFill>
            <a:schemeClr val="tx1"/>
          </a:solidFill>
          <a:latin typeface="+mn-lt"/>
        </a:defRPr>
      </a:lvl7pPr>
      <a:lvl8pPr marL="3286876" indent="-227862" algn="l" defTabSz="914287" rtl="0" fontAlgn="base">
        <a:spcBef>
          <a:spcPct val="20000"/>
        </a:spcBef>
        <a:spcAft>
          <a:spcPct val="0"/>
        </a:spcAft>
        <a:buChar char="»"/>
        <a:defRPr sz="2000">
          <a:solidFill>
            <a:schemeClr val="tx1"/>
          </a:solidFill>
          <a:latin typeface="+mn-lt"/>
        </a:defRPr>
      </a:lvl8pPr>
      <a:lvl9pPr marL="3697022" indent="-227862" algn="l" defTabSz="914287" rtl="0" fontAlgn="base">
        <a:spcBef>
          <a:spcPct val="20000"/>
        </a:spcBef>
        <a:spcAft>
          <a:spcPct val="0"/>
        </a:spcAft>
        <a:buChar char="»"/>
        <a:defRPr sz="2000">
          <a:solidFill>
            <a:schemeClr val="tx1"/>
          </a:solidFill>
          <a:latin typeface="+mn-lt"/>
        </a:defRPr>
      </a:lvl9pPr>
    </p:bodyStyle>
    <p:otherStyle>
      <a:defPPr>
        <a:defRPr lang="en-US"/>
      </a:defPPr>
      <a:lvl1pPr marL="0" algn="l" defTabSz="820295" rtl="0" eaLnBrk="1" latinLnBrk="0" hangingPunct="1">
        <a:defRPr sz="1600" kern="1200">
          <a:solidFill>
            <a:schemeClr val="tx1"/>
          </a:solidFill>
          <a:latin typeface="+mn-lt"/>
          <a:ea typeface="+mn-ea"/>
          <a:cs typeface="+mn-cs"/>
        </a:defRPr>
      </a:lvl1pPr>
      <a:lvl2pPr marL="410147" algn="l" defTabSz="820295" rtl="0" eaLnBrk="1" latinLnBrk="0" hangingPunct="1">
        <a:defRPr sz="1600" kern="1200">
          <a:solidFill>
            <a:schemeClr val="tx1"/>
          </a:solidFill>
          <a:latin typeface="+mn-lt"/>
          <a:ea typeface="+mn-ea"/>
          <a:cs typeface="+mn-cs"/>
        </a:defRPr>
      </a:lvl2pPr>
      <a:lvl3pPr marL="820295" algn="l" defTabSz="820295" rtl="0" eaLnBrk="1" latinLnBrk="0" hangingPunct="1">
        <a:defRPr sz="1600" kern="1200">
          <a:solidFill>
            <a:schemeClr val="tx1"/>
          </a:solidFill>
          <a:latin typeface="+mn-lt"/>
          <a:ea typeface="+mn-ea"/>
          <a:cs typeface="+mn-cs"/>
        </a:defRPr>
      </a:lvl3pPr>
      <a:lvl4pPr marL="1230442" algn="l" defTabSz="820295" rtl="0" eaLnBrk="1" latinLnBrk="0" hangingPunct="1">
        <a:defRPr sz="1600" kern="1200">
          <a:solidFill>
            <a:schemeClr val="tx1"/>
          </a:solidFill>
          <a:latin typeface="+mn-lt"/>
          <a:ea typeface="+mn-ea"/>
          <a:cs typeface="+mn-cs"/>
        </a:defRPr>
      </a:lvl4pPr>
      <a:lvl5pPr marL="1640589" algn="l" defTabSz="820295" rtl="0" eaLnBrk="1" latinLnBrk="0" hangingPunct="1">
        <a:defRPr sz="1600" kern="1200">
          <a:solidFill>
            <a:schemeClr val="tx1"/>
          </a:solidFill>
          <a:latin typeface="+mn-lt"/>
          <a:ea typeface="+mn-ea"/>
          <a:cs typeface="+mn-cs"/>
        </a:defRPr>
      </a:lvl5pPr>
      <a:lvl6pPr marL="2050736" algn="l" defTabSz="820295" rtl="0" eaLnBrk="1" latinLnBrk="0" hangingPunct="1">
        <a:defRPr sz="1600" kern="1200">
          <a:solidFill>
            <a:schemeClr val="tx1"/>
          </a:solidFill>
          <a:latin typeface="+mn-lt"/>
          <a:ea typeface="+mn-ea"/>
          <a:cs typeface="+mn-cs"/>
        </a:defRPr>
      </a:lvl6pPr>
      <a:lvl7pPr marL="2460885" algn="l" defTabSz="820295" rtl="0" eaLnBrk="1" latinLnBrk="0" hangingPunct="1">
        <a:defRPr sz="1600" kern="1200">
          <a:solidFill>
            <a:schemeClr val="tx1"/>
          </a:solidFill>
          <a:latin typeface="+mn-lt"/>
          <a:ea typeface="+mn-ea"/>
          <a:cs typeface="+mn-cs"/>
        </a:defRPr>
      </a:lvl7pPr>
      <a:lvl8pPr marL="2871031" algn="l" defTabSz="820295" rtl="0" eaLnBrk="1" latinLnBrk="0" hangingPunct="1">
        <a:defRPr sz="1600" kern="1200">
          <a:solidFill>
            <a:schemeClr val="tx1"/>
          </a:solidFill>
          <a:latin typeface="+mn-lt"/>
          <a:ea typeface="+mn-ea"/>
          <a:cs typeface="+mn-cs"/>
        </a:defRPr>
      </a:lvl8pPr>
      <a:lvl9pPr marL="3281178" algn="l" defTabSz="820295"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4C9335-C53D-4EAB-ABF5-DE1D299F7FB9}"/>
              </a:ext>
            </a:extLst>
          </p:cNvPr>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654F15B4-2F66-4B76-B794-68FAFFFEE44B}"/>
              </a:ext>
            </a:extLst>
          </p:cNvPr>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C3E35-D41C-4549-BF36-B55485A5F557}"/>
              </a:ext>
            </a:extLst>
          </p:cNvPr>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l" eaLnBrk="1" hangingPunct="1">
              <a:defRPr sz="1400">
                <a:solidFill>
                  <a:srgbClr val="000000"/>
                </a:solidFill>
                <a:latin typeface="Arial" pitchFamily="34"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D2007346-B088-4140-9046-51AA37CFAB0E}"/>
              </a:ext>
            </a:extLst>
          </p:cNvPr>
          <p:cNvSpPr>
            <a:spLocks noGrp="1" noChangeArrowheads="1"/>
          </p:cNvSpPr>
          <p:nvPr>
            <p:ph type="ftr" sz="quarter" idx="3"/>
          </p:nvPr>
        </p:nvSpPr>
        <p:spPr bwMode="auto">
          <a:xfrm>
            <a:off x="336550" y="8326438"/>
            <a:ext cx="5916613" cy="6350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ctr" eaLnBrk="1" hangingPunct="1">
              <a:defRPr sz="900">
                <a:solidFill>
                  <a:srgbClr val="000000"/>
                </a:solidFill>
                <a:latin typeface="Tahoma" pitchFamily="34" charset="0"/>
                <a:ea typeface="+mn-ea"/>
                <a:cs typeface="+mn-cs"/>
              </a:defRPr>
            </a:lvl1pPr>
          </a:lstStyle>
          <a:p>
            <a:pPr>
              <a:defRPr/>
            </a:pPr>
            <a:r>
              <a:rPr lang="en-US"/>
              <a:t>(c)Leadership Outfitters, LLC    C150 Communicating Confidence    www.leadershipoutfitters.com</a:t>
            </a:r>
          </a:p>
        </p:txBody>
      </p:sp>
      <p:sp>
        <p:nvSpPr>
          <p:cNvPr id="1030" name="Rectangle 6">
            <a:extLst>
              <a:ext uri="{FF2B5EF4-FFF2-40B4-BE49-F238E27FC236}">
                <a16:creationId xmlns:a16="http://schemas.microsoft.com/office/drawing/2014/main" id="{3CC18D1B-317E-4CE9-A7D6-9D0D0401F701}"/>
              </a:ext>
            </a:extLst>
          </p:cNvPr>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eaLnBrk="1" hangingPunct="1">
              <a:defRPr sz="900">
                <a:solidFill>
                  <a:srgbClr val="000000"/>
                </a:solidFill>
                <a:latin typeface="Tahoma" panose="020B0604030504040204" pitchFamily="34" charset="0"/>
                <a:cs typeface="Arial" panose="020B0604020202020204" pitchFamily="34" charset="0"/>
              </a:defRPr>
            </a:lvl1pPr>
          </a:lstStyle>
          <a:p>
            <a:pPr>
              <a:defRPr/>
            </a:pPr>
            <a:fld id="{D5776351-16E2-428B-B686-FF8BB85138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4" r:id="rId12"/>
    <p:sldLayoutId id="2147485455" r:id="rId13"/>
    <p:sldLayoutId id="2147485456" r:id="rId14"/>
    <p:sldLayoutId id="2147485411" r:id="rId15"/>
  </p:sldLayoutIdLst>
  <p:hf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5pPr>
      <a:lvl6pPr marL="410147" algn="ctr" defTabSz="914287" rtl="0" fontAlgn="base">
        <a:spcBef>
          <a:spcPct val="0"/>
        </a:spcBef>
        <a:spcAft>
          <a:spcPct val="0"/>
        </a:spcAft>
        <a:defRPr sz="4400">
          <a:solidFill>
            <a:schemeClr val="tx2"/>
          </a:solidFill>
          <a:latin typeface="Tahoma" pitchFamily="34" charset="0"/>
        </a:defRPr>
      </a:lvl6pPr>
      <a:lvl7pPr marL="820295" algn="ctr" defTabSz="914287" rtl="0" fontAlgn="base">
        <a:spcBef>
          <a:spcPct val="0"/>
        </a:spcBef>
        <a:spcAft>
          <a:spcPct val="0"/>
        </a:spcAft>
        <a:defRPr sz="4400">
          <a:solidFill>
            <a:schemeClr val="tx2"/>
          </a:solidFill>
          <a:latin typeface="Tahoma" pitchFamily="34" charset="0"/>
        </a:defRPr>
      </a:lvl7pPr>
      <a:lvl8pPr marL="1230442" algn="ctr" defTabSz="914287" rtl="0" fontAlgn="base">
        <a:spcBef>
          <a:spcPct val="0"/>
        </a:spcBef>
        <a:spcAft>
          <a:spcPct val="0"/>
        </a:spcAft>
        <a:defRPr sz="4400">
          <a:solidFill>
            <a:schemeClr val="tx2"/>
          </a:solidFill>
          <a:latin typeface="Tahoma" pitchFamily="34" charset="0"/>
        </a:defRPr>
      </a:lvl8pPr>
      <a:lvl9pPr marL="1640589" algn="ctr" defTabSz="914287" rtl="0" fontAlgn="base">
        <a:spcBef>
          <a:spcPct val="0"/>
        </a:spcBef>
        <a:spcAft>
          <a:spcPct val="0"/>
        </a:spcAft>
        <a:defRPr sz="4400">
          <a:solidFill>
            <a:schemeClr val="tx2"/>
          </a:solidFill>
          <a:latin typeface="Tahoma"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38188" indent="-280988"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38238" indent="-223838"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5438" indent="-22383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2638" indent="-223838"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466579" indent="-227862" algn="l" defTabSz="914287" rtl="0" fontAlgn="base">
        <a:spcBef>
          <a:spcPct val="20000"/>
        </a:spcBef>
        <a:spcAft>
          <a:spcPct val="0"/>
        </a:spcAft>
        <a:buChar char="»"/>
        <a:defRPr sz="2000">
          <a:solidFill>
            <a:schemeClr val="tx1"/>
          </a:solidFill>
          <a:latin typeface="+mn-lt"/>
        </a:defRPr>
      </a:lvl6pPr>
      <a:lvl7pPr marL="2876728" indent="-227862" algn="l" defTabSz="914287" rtl="0" fontAlgn="base">
        <a:spcBef>
          <a:spcPct val="20000"/>
        </a:spcBef>
        <a:spcAft>
          <a:spcPct val="0"/>
        </a:spcAft>
        <a:buChar char="»"/>
        <a:defRPr sz="2000">
          <a:solidFill>
            <a:schemeClr val="tx1"/>
          </a:solidFill>
          <a:latin typeface="+mn-lt"/>
        </a:defRPr>
      </a:lvl7pPr>
      <a:lvl8pPr marL="3286876" indent="-227862" algn="l" defTabSz="914287" rtl="0" fontAlgn="base">
        <a:spcBef>
          <a:spcPct val="20000"/>
        </a:spcBef>
        <a:spcAft>
          <a:spcPct val="0"/>
        </a:spcAft>
        <a:buChar char="»"/>
        <a:defRPr sz="2000">
          <a:solidFill>
            <a:schemeClr val="tx1"/>
          </a:solidFill>
          <a:latin typeface="+mn-lt"/>
        </a:defRPr>
      </a:lvl8pPr>
      <a:lvl9pPr marL="3697022" indent="-227862" algn="l" defTabSz="914287" rtl="0" fontAlgn="base">
        <a:spcBef>
          <a:spcPct val="20000"/>
        </a:spcBef>
        <a:spcAft>
          <a:spcPct val="0"/>
        </a:spcAft>
        <a:buChar char="»"/>
        <a:defRPr sz="2000">
          <a:solidFill>
            <a:schemeClr val="tx1"/>
          </a:solidFill>
          <a:latin typeface="+mn-lt"/>
        </a:defRPr>
      </a:lvl9pPr>
    </p:bodyStyle>
    <p:otherStyle>
      <a:defPPr>
        <a:defRPr lang="en-US"/>
      </a:defPPr>
      <a:lvl1pPr marL="0" algn="l" defTabSz="820295" rtl="0" eaLnBrk="1" latinLnBrk="0" hangingPunct="1">
        <a:defRPr sz="1600" kern="1200">
          <a:solidFill>
            <a:schemeClr val="tx1"/>
          </a:solidFill>
          <a:latin typeface="+mn-lt"/>
          <a:ea typeface="+mn-ea"/>
          <a:cs typeface="+mn-cs"/>
        </a:defRPr>
      </a:lvl1pPr>
      <a:lvl2pPr marL="410147" algn="l" defTabSz="820295" rtl="0" eaLnBrk="1" latinLnBrk="0" hangingPunct="1">
        <a:defRPr sz="1600" kern="1200">
          <a:solidFill>
            <a:schemeClr val="tx1"/>
          </a:solidFill>
          <a:latin typeface="+mn-lt"/>
          <a:ea typeface="+mn-ea"/>
          <a:cs typeface="+mn-cs"/>
        </a:defRPr>
      </a:lvl2pPr>
      <a:lvl3pPr marL="820295" algn="l" defTabSz="820295" rtl="0" eaLnBrk="1" latinLnBrk="0" hangingPunct="1">
        <a:defRPr sz="1600" kern="1200">
          <a:solidFill>
            <a:schemeClr val="tx1"/>
          </a:solidFill>
          <a:latin typeface="+mn-lt"/>
          <a:ea typeface="+mn-ea"/>
          <a:cs typeface="+mn-cs"/>
        </a:defRPr>
      </a:lvl3pPr>
      <a:lvl4pPr marL="1230442" algn="l" defTabSz="820295" rtl="0" eaLnBrk="1" latinLnBrk="0" hangingPunct="1">
        <a:defRPr sz="1600" kern="1200">
          <a:solidFill>
            <a:schemeClr val="tx1"/>
          </a:solidFill>
          <a:latin typeface="+mn-lt"/>
          <a:ea typeface="+mn-ea"/>
          <a:cs typeface="+mn-cs"/>
        </a:defRPr>
      </a:lvl4pPr>
      <a:lvl5pPr marL="1640589" algn="l" defTabSz="820295" rtl="0" eaLnBrk="1" latinLnBrk="0" hangingPunct="1">
        <a:defRPr sz="1600" kern="1200">
          <a:solidFill>
            <a:schemeClr val="tx1"/>
          </a:solidFill>
          <a:latin typeface="+mn-lt"/>
          <a:ea typeface="+mn-ea"/>
          <a:cs typeface="+mn-cs"/>
        </a:defRPr>
      </a:lvl5pPr>
      <a:lvl6pPr marL="2050736" algn="l" defTabSz="820295" rtl="0" eaLnBrk="1" latinLnBrk="0" hangingPunct="1">
        <a:defRPr sz="1600" kern="1200">
          <a:solidFill>
            <a:schemeClr val="tx1"/>
          </a:solidFill>
          <a:latin typeface="+mn-lt"/>
          <a:ea typeface="+mn-ea"/>
          <a:cs typeface="+mn-cs"/>
        </a:defRPr>
      </a:lvl6pPr>
      <a:lvl7pPr marL="2460885" algn="l" defTabSz="820295" rtl="0" eaLnBrk="1" latinLnBrk="0" hangingPunct="1">
        <a:defRPr sz="1600" kern="1200">
          <a:solidFill>
            <a:schemeClr val="tx1"/>
          </a:solidFill>
          <a:latin typeface="+mn-lt"/>
          <a:ea typeface="+mn-ea"/>
          <a:cs typeface="+mn-cs"/>
        </a:defRPr>
      </a:lvl7pPr>
      <a:lvl8pPr marL="2871031" algn="l" defTabSz="820295" rtl="0" eaLnBrk="1" latinLnBrk="0" hangingPunct="1">
        <a:defRPr sz="1600" kern="1200">
          <a:solidFill>
            <a:schemeClr val="tx1"/>
          </a:solidFill>
          <a:latin typeface="+mn-lt"/>
          <a:ea typeface="+mn-ea"/>
          <a:cs typeface="+mn-cs"/>
        </a:defRPr>
      </a:lvl8pPr>
      <a:lvl9pPr marL="3281178" algn="l" defTabSz="820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rofile.harley-davidson.com/cpapp/campaign/signupAttain.h-d?camp_id=13&amp;source_cd=APR2005&amp;CID=BAC-06_leads&amp;ATT=home&amp;locale=en_US&amp;bmLocale=en_US" TargetMode="External"/><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42"/>
        </a:solidFill>
        <a:effectLst/>
      </p:bgPr>
    </p:bg>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042EFC28-ABF5-4048-81DA-D84379B0B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394"/>
          <a:stretch>
            <a:fillRect/>
          </a:stretch>
        </p:blipFill>
        <p:spPr bwMode="auto">
          <a:xfrm>
            <a:off x="0" y="6805613"/>
            <a:ext cx="68580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6">
            <a:extLst>
              <a:ext uri="{FF2B5EF4-FFF2-40B4-BE49-F238E27FC236}">
                <a16:creationId xmlns:a16="http://schemas.microsoft.com/office/drawing/2014/main" id="{243139FF-894B-4A78-9AA8-CB06F33EF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7928"/>
          <a:stretch>
            <a:fillRect/>
          </a:stretch>
        </p:blipFill>
        <p:spPr bwMode="auto">
          <a:xfrm>
            <a:off x="0" y="0"/>
            <a:ext cx="6858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886C13E4-8F92-426A-8BB4-3F3275C9C777}"/>
              </a:ext>
            </a:extLst>
          </p:cNvPr>
          <p:cNvSpPr txBox="1">
            <a:spLocks/>
          </p:cNvSpPr>
          <p:nvPr/>
        </p:nvSpPr>
        <p:spPr bwMode="auto">
          <a:xfrm>
            <a:off x="514350" y="1700213"/>
            <a:ext cx="5829300" cy="1960562"/>
          </a:xfrm>
          <a:prstGeom prst="rect">
            <a:avLst/>
          </a:prstGeom>
          <a:noFill/>
          <a:ln>
            <a:noFill/>
          </a:ln>
        </p:spPr>
        <p:txBody>
          <a:bodyPr lIns="91397" tIns="45698" rIns="91397" bIns="45698"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ahoma" pitchFamily="34" charset="0"/>
                <a:ea typeface="MS PGothic" panose="020B0600070205080204" pitchFamily="34" charset="-128"/>
                <a:cs typeface="ＭＳ Ｐゴシック" charset="0"/>
              </a:defRPr>
            </a:lvl5pPr>
            <a:lvl6pPr marL="410147" algn="ctr" defTabSz="914287" rtl="0" fontAlgn="base">
              <a:spcBef>
                <a:spcPct val="0"/>
              </a:spcBef>
              <a:spcAft>
                <a:spcPct val="0"/>
              </a:spcAft>
              <a:defRPr sz="4400">
                <a:solidFill>
                  <a:schemeClr val="tx2"/>
                </a:solidFill>
                <a:latin typeface="Tahoma" pitchFamily="34" charset="0"/>
              </a:defRPr>
            </a:lvl6pPr>
            <a:lvl7pPr marL="820295" algn="ctr" defTabSz="914287" rtl="0" fontAlgn="base">
              <a:spcBef>
                <a:spcPct val="0"/>
              </a:spcBef>
              <a:spcAft>
                <a:spcPct val="0"/>
              </a:spcAft>
              <a:defRPr sz="4400">
                <a:solidFill>
                  <a:schemeClr val="tx2"/>
                </a:solidFill>
                <a:latin typeface="Tahoma" pitchFamily="34" charset="0"/>
              </a:defRPr>
            </a:lvl7pPr>
            <a:lvl8pPr marL="1230442" algn="ctr" defTabSz="914287" rtl="0" fontAlgn="base">
              <a:spcBef>
                <a:spcPct val="0"/>
              </a:spcBef>
              <a:spcAft>
                <a:spcPct val="0"/>
              </a:spcAft>
              <a:defRPr sz="4400">
                <a:solidFill>
                  <a:schemeClr val="tx2"/>
                </a:solidFill>
                <a:latin typeface="Tahoma" pitchFamily="34" charset="0"/>
              </a:defRPr>
            </a:lvl8pPr>
            <a:lvl9pPr marL="1640589" algn="ctr" defTabSz="914287" rtl="0" fontAlgn="base">
              <a:spcBef>
                <a:spcPct val="0"/>
              </a:spcBef>
              <a:spcAft>
                <a:spcPct val="0"/>
              </a:spcAft>
              <a:defRPr sz="4400">
                <a:solidFill>
                  <a:schemeClr val="tx2"/>
                </a:solidFill>
                <a:latin typeface="Tahoma" pitchFamily="34" charset="0"/>
              </a:defRPr>
            </a:lvl9pPr>
          </a:lstStyle>
          <a:p>
            <a:pPr eaLnBrk="1" hangingPunct="1">
              <a:defRPr/>
            </a:pPr>
            <a:r>
              <a:rPr lang="en-US" altLang="en-US" sz="3200" kern="0" dirty="0">
                <a:solidFill>
                  <a:srgbClr val="FFFFFF"/>
                </a:solidFill>
              </a:rPr>
              <a:t>E350</a:t>
            </a:r>
            <a:br>
              <a:rPr lang="en-US" altLang="en-US" sz="3200" kern="0" dirty="0">
                <a:solidFill>
                  <a:srgbClr val="FFFFFF"/>
                </a:solidFill>
              </a:rPr>
            </a:br>
            <a:r>
              <a:rPr lang="en-US" altLang="en-US" sz="3200" b="1" kern="0" dirty="0">
                <a:solidFill>
                  <a:srgbClr val="FFFFFF"/>
                </a:solidFill>
              </a:rPr>
              <a:t>Art of Persuasion and Negotiation</a:t>
            </a:r>
          </a:p>
        </p:txBody>
      </p:sp>
      <p:sp>
        <p:nvSpPr>
          <p:cNvPr id="54277" name="Subtitle 2">
            <a:extLst>
              <a:ext uri="{FF2B5EF4-FFF2-40B4-BE49-F238E27FC236}">
                <a16:creationId xmlns:a16="http://schemas.microsoft.com/office/drawing/2014/main" id="{2F085981-C6A5-41A0-BB62-2ACFADA0C60D}"/>
              </a:ext>
            </a:extLst>
          </p:cNvPr>
          <p:cNvSpPr>
            <a:spLocks noGrp="1" noChangeArrowheads="1"/>
          </p:cNvSpPr>
          <p:nvPr>
            <p:ph type="ctrTitle"/>
          </p:nvPr>
        </p:nvSpPr>
        <p:spPr>
          <a:xfrm>
            <a:off x="0" y="4213225"/>
            <a:ext cx="6858000" cy="1960563"/>
          </a:xfrm>
        </p:spPr>
        <p:txBody>
          <a:bodyPr/>
          <a:lstStyle/>
          <a:p>
            <a:pPr eaLnBrk="1" hangingPunct="1"/>
            <a:r>
              <a:rPr lang="en-US" altLang="en-US" sz="2000" b="1">
                <a:solidFill>
                  <a:schemeClr val="bg1"/>
                </a:solidFill>
              </a:rPr>
              <a:t>Winter Institute 2022</a:t>
            </a:r>
            <a:br>
              <a:rPr lang="en-US" altLang="en-US" sz="2000" b="1">
                <a:solidFill>
                  <a:schemeClr val="bg1"/>
                </a:solidFill>
              </a:rPr>
            </a:br>
            <a:r>
              <a:rPr lang="en-US" altLang="en-US" sz="2000">
                <a:solidFill>
                  <a:schemeClr val="bg1"/>
                </a:solidFill>
              </a:rPr>
              <a:t>Friday, Jan 7</a:t>
            </a:r>
            <a:br>
              <a:rPr lang="en-US" altLang="en-US" sz="2000">
                <a:solidFill>
                  <a:schemeClr val="bg1"/>
                </a:solidFill>
              </a:rPr>
            </a:br>
            <a:r>
              <a:rPr lang="en-US" altLang="en-US" sz="2000">
                <a:solidFill>
                  <a:schemeClr val="bg1"/>
                </a:solidFill>
              </a:rPr>
              <a:t>10:30am to 12:30pm</a:t>
            </a:r>
            <a:br>
              <a:rPr lang="en-US" altLang="en-US" sz="2000">
                <a:solidFill>
                  <a:schemeClr val="bg1"/>
                </a:solidFill>
              </a:rPr>
            </a:br>
            <a:br>
              <a:rPr lang="en-US" altLang="en-US" sz="1500">
                <a:solidFill>
                  <a:schemeClr val="bg1"/>
                </a:solidFill>
              </a:rPr>
            </a:br>
            <a:r>
              <a:rPr lang="en-US" altLang="en-US" sz="1600">
                <a:solidFill>
                  <a:schemeClr val="bg1"/>
                </a:solidFill>
              </a:rPr>
              <a:t>Deigned &amp; Facilitated by:</a:t>
            </a:r>
            <a:br>
              <a:rPr lang="en-US" altLang="en-US" sz="1600">
                <a:solidFill>
                  <a:schemeClr val="bg1"/>
                </a:solidFill>
              </a:rPr>
            </a:br>
            <a:r>
              <a:rPr lang="en-US" altLang="en-US" sz="1600" b="1" i="1">
                <a:solidFill>
                  <a:schemeClr val="bg1"/>
                </a:solidFill>
              </a:rPr>
              <a:t>Dr. Steven Swafford, IOM</a:t>
            </a:r>
            <a:br>
              <a:rPr lang="en-US" altLang="en-US" sz="1600" b="1" i="1">
                <a:solidFill>
                  <a:schemeClr val="bg1"/>
                </a:solidFill>
              </a:rPr>
            </a:br>
            <a:r>
              <a:rPr lang="en-US" altLang="en-US" sz="1600">
                <a:solidFill>
                  <a:schemeClr val="bg1"/>
                </a:solidFill>
              </a:rPr>
              <a:t>Washington, DC/Los Angeles/Hartford/Florida</a:t>
            </a:r>
            <a:br>
              <a:rPr lang="en-US" altLang="en-US" sz="1600">
                <a:solidFill>
                  <a:schemeClr val="bg1"/>
                </a:solidFill>
              </a:rPr>
            </a:br>
            <a:r>
              <a:rPr lang="en-US" altLang="en-US" sz="1600">
                <a:solidFill>
                  <a:schemeClr val="bg1"/>
                </a:solidFill>
              </a:rPr>
              <a:t>www.leadershipoutfitters.com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5">
            <a:extLst>
              <a:ext uri="{FF2B5EF4-FFF2-40B4-BE49-F238E27FC236}">
                <a16:creationId xmlns:a16="http://schemas.microsoft.com/office/drawing/2014/main" id="{09A3EB3B-CD5F-42D7-A498-9F05EBD4CC3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pic>
        <p:nvPicPr>
          <p:cNvPr id="71683" name="Picture 2" descr="SO00600_">
            <a:extLst>
              <a:ext uri="{FF2B5EF4-FFF2-40B4-BE49-F238E27FC236}">
                <a16:creationId xmlns:a16="http://schemas.microsoft.com/office/drawing/2014/main" id="{AD7AE2BF-6407-4215-BCD6-AF098FD1DBB3}"/>
              </a:ext>
            </a:extLst>
          </p:cNvPr>
          <p:cNvPicPr>
            <a:picLocks noChangeAspect="1" noChangeArrowheads="1"/>
          </p:cNvPicPr>
          <p:nvPr/>
        </p:nvPicPr>
        <p:blipFill>
          <a:blip r:embed="rId3">
            <a:lum bright="68000" contrast="-18000"/>
            <a:extLst>
              <a:ext uri="{28A0092B-C50C-407E-A947-70E740481C1C}">
                <a14:useLocalDpi xmlns:a14="http://schemas.microsoft.com/office/drawing/2010/main" val="0"/>
              </a:ext>
            </a:extLst>
          </a:blip>
          <a:srcRect/>
          <a:stretch>
            <a:fillRect/>
          </a:stretch>
        </p:blipFill>
        <p:spPr bwMode="auto">
          <a:xfrm>
            <a:off x="304800" y="1681163"/>
            <a:ext cx="62484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3">
            <a:extLst>
              <a:ext uri="{FF2B5EF4-FFF2-40B4-BE49-F238E27FC236}">
                <a16:creationId xmlns:a16="http://schemas.microsoft.com/office/drawing/2014/main" id="{F326D9BD-101F-4C39-9712-A3F203103F0B}"/>
              </a:ext>
            </a:extLst>
          </p:cNvPr>
          <p:cNvSpPr>
            <a:spLocks noGrp="1" noChangeArrowheads="1"/>
          </p:cNvSpPr>
          <p:nvPr>
            <p:ph type="title"/>
          </p:nvPr>
        </p:nvSpPr>
        <p:spPr>
          <a:xfrm>
            <a:off x="4383088" y="2233613"/>
            <a:ext cx="2095500" cy="457200"/>
          </a:xfrm>
        </p:spPr>
        <p:txBody>
          <a:bodyPr/>
          <a:lstStyle/>
          <a:p>
            <a:pPr algn="l"/>
            <a:r>
              <a:rPr lang="en-US" altLang="en-US" sz="2400" b="1">
                <a:solidFill>
                  <a:srgbClr val="600030"/>
                </a:solidFill>
                <a:latin typeface="Tahoma" panose="020B0604030504040204" pitchFamily="34" charset="0"/>
              </a:rPr>
              <a:t>Controller</a:t>
            </a:r>
            <a:br>
              <a:rPr lang="en-US" altLang="en-US" sz="2400" b="1">
                <a:solidFill>
                  <a:srgbClr val="600030"/>
                </a:solidFill>
                <a:latin typeface="Tahoma" panose="020B0604030504040204" pitchFamily="34" charset="0"/>
              </a:rPr>
            </a:br>
            <a:r>
              <a:rPr lang="en-US" altLang="en-US" sz="1600" b="1">
                <a:solidFill>
                  <a:srgbClr val="600030"/>
                </a:solidFill>
                <a:latin typeface="Tahoma" panose="020B0604030504040204" pitchFamily="34" charset="0"/>
              </a:rPr>
              <a:t>(Tasks/Results)</a:t>
            </a:r>
          </a:p>
        </p:txBody>
      </p:sp>
      <p:sp>
        <p:nvSpPr>
          <p:cNvPr id="71685" name="Text Box 6">
            <a:extLst>
              <a:ext uri="{FF2B5EF4-FFF2-40B4-BE49-F238E27FC236}">
                <a16:creationId xmlns:a16="http://schemas.microsoft.com/office/drawing/2014/main" id="{4507809A-AA37-40D6-9CB0-0D41A041FC5C}"/>
              </a:ext>
            </a:extLst>
          </p:cNvPr>
          <p:cNvSpPr txBox="1">
            <a:spLocks noChangeArrowheads="1"/>
          </p:cNvSpPr>
          <p:nvPr/>
        </p:nvSpPr>
        <p:spPr bwMode="auto">
          <a:xfrm>
            <a:off x="4383088" y="2843213"/>
            <a:ext cx="217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a:solidFill>
                  <a:srgbClr val="000000"/>
                </a:solidFill>
                <a:latin typeface="Tahoma" panose="020B0604030504040204" pitchFamily="34" charset="0"/>
              </a:rPr>
              <a:t>Results oriented; needs control; supports objectives; likes efficiency; likes </a:t>
            </a:r>
          </a:p>
          <a:p>
            <a:pPr>
              <a:spcBef>
                <a:spcPct val="0"/>
              </a:spcBef>
              <a:buFontTx/>
              <a:buNone/>
            </a:pPr>
            <a:r>
              <a:rPr lang="en-US" altLang="en-US" sz="1200" i="1">
                <a:solidFill>
                  <a:srgbClr val="000000"/>
                </a:solidFill>
                <a:latin typeface="Tahoma" panose="020B0604030504040204" pitchFamily="34" charset="0"/>
              </a:rPr>
              <a:t>immediate results; lower active listening skills; enjoys options.</a:t>
            </a:r>
            <a:endParaRPr lang="en-US" altLang="en-US" sz="1200">
              <a:solidFill>
                <a:srgbClr val="000000"/>
              </a:solidFill>
              <a:latin typeface="Tahoma" panose="020B0604030504040204" pitchFamily="34" charset="0"/>
            </a:endParaRPr>
          </a:p>
        </p:txBody>
      </p:sp>
      <p:sp>
        <p:nvSpPr>
          <p:cNvPr id="71686" name="Rectangle 7">
            <a:extLst>
              <a:ext uri="{FF2B5EF4-FFF2-40B4-BE49-F238E27FC236}">
                <a16:creationId xmlns:a16="http://schemas.microsoft.com/office/drawing/2014/main" id="{F166C6A7-6018-4892-8896-B79B9161F11F}"/>
              </a:ext>
            </a:extLst>
          </p:cNvPr>
          <p:cNvSpPr>
            <a:spLocks noChangeArrowheads="1"/>
          </p:cNvSpPr>
          <p:nvPr/>
        </p:nvSpPr>
        <p:spPr bwMode="auto">
          <a:xfrm>
            <a:off x="4191000" y="592296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8E6900"/>
                </a:solidFill>
                <a:latin typeface="Tahoma" panose="020B0604030504040204" pitchFamily="34" charset="0"/>
              </a:rPr>
              <a:t>Persuader</a:t>
            </a:r>
          </a:p>
          <a:p>
            <a:pPr>
              <a:spcBef>
                <a:spcPct val="0"/>
              </a:spcBef>
              <a:buFontTx/>
              <a:buNone/>
            </a:pPr>
            <a:r>
              <a:rPr lang="en-US" altLang="en-US" sz="1600" b="1">
                <a:solidFill>
                  <a:srgbClr val="8E6900"/>
                </a:solidFill>
                <a:latin typeface="Tahoma" panose="020B0604030504040204" pitchFamily="34" charset="0"/>
              </a:rPr>
              <a:t>(Results/Relationships)</a:t>
            </a:r>
          </a:p>
        </p:txBody>
      </p:sp>
      <p:sp>
        <p:nvSpPr>
          <p:cNvPr id="71687" name="Text Box 10">
            <a:extLst>
              <a:ext uri="{FF2B5EF4-FFF2-40B4-BE49-F238E27FC236}">
                <a16:creationId xmlns:a16="http://schemas.microsoft.com/office/drawing/2014/main" id="{6DA4E949-08E6-4FD5-844B-E366F9D3E981}"/>
              </a:ext>
            </a:extLst>
          </p:cNvPr>
          <p:cNvSpPr txBox="1">
            <a:spLocks noChangeArrowheads="1"/>
          </p:cNvSpPr>
          <p:nvPr/>
        </p:nvSpPr>
        <p:spPr bwMode="auto">
          <a:xfrm>
            <a:off x="4260850" y="6608763"/>
            <a:ext cx="2073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a:solidFill>
                  <a:srgbClr val="000000"/>
                </a:solidFill>
                <a:latin typeface="Tahoma" panose="020B0604030504040204" pitchFamily="34" charset="0"/>
              </a:rPr>
              <a:t>People oriented; needs to be liked; supports risk taking; likes praise; follows ‘gut feeling’ over facts; dislikes structure/ guidelines; enjoys social interaction.</a:t>
            </a:r>
            <a:endParaRPr lang="en-US" altLang="en-US" sz="1200">
              <a:solidFill>
                <a:srgbClr val="000000"/>
              </a:solidFill>
              <a:latin typeface="Tahoma" panose="020B0604030504040204" pitchFamily="34" charset="0"/>
            </a:endParaRPr>
          </a:p>
        </p:txBody>
      </p:sp>
      <p:sp>
        <p:nvSpPr>
          <p:cNvPr id="71688" name="Text Box 11">
            <a:extLst>
              <a:ext uri="{FF2B5EF4-FFF2-40B4-BE49-F238E27FC236}">
                <a16:creationId xmlns:a16="http://schemas.microsoft.com/office/drawing/2014/main" id="{9B4636CF-87DC-47EB-8E4C-454C36A22FD6}"/>
              </a:ext>
            </a:extLst>
          </p:cNvPr>
          <p:cNvSpPr txBox="1">
            <a:spLocks noChangeArrowheads="1"/>
          </p:cNvSpPr>
          <p:nvPr/>
        </p:nvSpPr>
        <p:spPr bwMode="auto">
          <a:xfrm>
            <a:off x="762000" y="8001000"/>
            <a:ext cx="3276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000" i="1">
                <a:solidFill>
                  <a:srgbClr val="000000"/>
                </a:solidFill>
                <a:latin typeface="Tahoma" panose="020B0604030504040204" pitchFamily="34" charset="0"/>
              </a:rPr>
              <a:t>Adapted from The Effectiveness Institute, Inc.</a:t>
            </a:r>
            <a:endParaRPr lang="en-US" altLang="en-US" sz="1000">
              <a:solidFill>
                <a:srgbClr val="000000"/>
              </a:solidFill>
              <a:latin typeface="Tahoma" panose="020B0604030504040204" pitchFamily="34" charset="0"/>
            </a:endParaRPr>
          </a:p>
        </p:txBody>
      </p:sp>
      <p:pic>
        <p:nvPicPr>
          <p:cNvPr id="71689" name="Picture 4" descr="Profiles and Tools">
            <a:extLst>
              <a:ext uri="{FF2B5EF4-FFF2-40B4-BE49-F238E27FC236}">
                <a16:creationId xmlns:a16="http://schemas.microsoft.com/office/drawing/2014/main" id="{A965325B-C93A-40FB-B07A-46C01EFD3A00}"/>
              </a:ext>
            </a:extLst>
          </p:cNvPr>
          <p:cNvPicPr>
            <a:picLocks noChangeAspect="1" noChangeArrowheads="1"/>
          </p:cNvPicPr>
          <p:nvPr/>
        </p:nvPicPr>
        <p:blipFill>
          <a:blip r:embed="rId4">
            <a:lum bright="2000"/>
            <a:extLst>
              <a:ext uri="{28A0092B-C50C-407E-A947-70E740481C1C}">
                <a14:useLocalDpi xmlns:a14="http://schemas.microsoft.com/office/drawing/2010/main" val="0"/>
              </a:ext>
            </a:extLst>
          </a:blip>
          <a:srcRect/>
          <a:stretch>
            <a:fillRect/>
          </a:stretch>
        </p:blipFill>
        <p:spPr bwMode="auto">
          <a:xfrm>
            <a:off x="1962150" y="3636963"/>
            <a:ext cx="24669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a:extLst>
              <a:ext uri="{FF2B5EF4-FFF2-40B4-BE49-F238E27FC236}">
                <a16:creationId xmlns:a16="http://schemas.microsoft.com/office/drawing/2014/main" id="{9B5FA09E-BC15-4B45-A043-90047CF6E908}"/>
              </a:ext>
            </a:extLst>
          </p:cNvPr>
          <p:cNvSpPr txBox="1">
            <a:spLocks noChangeArrowheads="1"/>
          </p:cNvSpPr>
          <p:nvPr/>
        </p:nvSpPr>
        <p:spPr bwMode="auto">
          <a:xfrm>
            <a:off x="361950" y="2181225"/>
            <a:ext cx="2286000" cy="457200"/>
          </a:xfrm>
          <a:prstGeom prst="rect">
            <a:avLst/>
          </a:prstGeom>
          <a:noFill/>
          <a:ln w="9525">
            <a:noFill/>
            <a:miter lim="800000"/>
            <a:headEnd/>
            <a:tailEnd/>
          </a:ln>
        </p:spPr>
        <p:txBody>
          <a:bodyPr anchor="ctr"/>
          <a:lstStyle/>
          <a:p>
            <a:pPr>
              <a:defRPr/>
            </a:pPr>
            <a:r>
              <a:rPr lang="en-US" b="1" kern="0" dirty="0">
                <a:solidFill>
                  <a:srgbClr val="216471"/>
                </a:solidFill>
              </a:rPr>
              <a:t>Analyzer</a:t>
            </a:r>
          </a:p>
          <a:p>
            <a:pPr>
              <a:defRPr/>
            </a:pPr>
            <a:r>
              <a:rPr lang="en-US" sz="1600" b="1" kern="0" dirty="0">
                <a:solidFill>
                  <a:srgbClr val="216471"/>
                </a:solidFill>
              </a:rPr>
              <a:t>(Process/Tasks)</a:t>
            </a:r>
          </a:p>
        </p:txBody>
      </p:sp>
      <p:sp>
        <p:nvSpPr>
          <p:cNvPr id="71691" name="Rectangle 7">
            <a:extLst>
              <a:ext uri="{FF2B5EF4-FFF2-40B4-BE49-F238E27FC236}">
                <a16:creationId xmlns:a16="http://schemas.microsoft.com/office/drawing/2014/main" id="{8C073FF3-C1BD-4A06-994B-62FC335FABD1}"/>
              </a:ext>
            </a:extLst>
          </p:cNvPr>
          <p:cNvSpPr>
            <a:spLocks noChangeArrowheads="1"/>
          </p:cNvSpPr>
          <p:nvPr/>
        </p:nvSpPr>
        <p:spPr bwMode="auto">
          <a:xfrm>
            <a:off x="338138" y="591502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5A6426"/>
                </a:solidFill>
                <a:latin typeface="Tahoma" panose="020B0604030504040204" pitchFamily="34" charset="0"/>
              </a:rPr>
              <a:t>Stabilizer</a:t>
            </a:r>
          </a:p>
          <a:p>
            <a:pPr>
              <a:spcBef>
                <a:spcPct val="0"/>
              </a:spcBef>
              <a:buFontTx/>
              <a:buNone/>
            </a:pPr>
            <a:r>
              <a:rPr lang="en-US" altLang="en-US" sz="1600" b="1">
                <a:solidFill>
                  <a:srgbClr val="5A6426"/>
                </a:solidFill>
                <a:latin typeface="Tahoma" panose="020B0604030504040204" pitchFamily="34" charset="0"/>
              </a:rPr>
              <a:t>(Process/Relationships)</a:t>
            </a:r>
          </a:p>
        </p:txBody>
      </p:sp>
      <p:sp>
        <p:nvSpPr>
          <p:cNvPr id="71692" name="Text Box 6">
            <a:extLst>
              <a:ext uri="{FF2B5EF4-FFF2-40B4-BE49-F238E27FC236}">
                <a16:creationId xmlns:a16="http://schemas.microsoft.com/office/drawing/2014/main" id="{299E3EFF-7C63-4F56-A113-9DA21F694A2E}"/>
              </a:ext>
            </a:extLst>
          </p:cNvPr>
          <p:cNvSpPr txBox="1">
            <a:spLocks noChangeArrowheads="1"/>
          </p:cNvSpPr>
          <p:nvPr/>
        </p:nvSpPr>
        <p:spPr bwMode="auto">
          <a:xfrm>
            <a:off x="304800" y="2825750"/>
            <a:ext cx="2170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a:solidFill>
                  <a:srgbClr val="000000"/>
                </a:solidFill>
                <a:latin typeface="Tahoma" panose="020B0604030504040204" pitchFamily="34" charset="0"/>
              </a:rPr>
              <a:t>Accuracy orientated; needs to be correct; supports standards/guidelines; likes perfection; provide facts/data; settling on a position; enjoys logic.</a:t>
            </a:r>
            <a:endParaRPr lang="en-US" altLang="en-US" sz="1200">
              <a:solidFill>
                <a:srgbClr val="000000"/>
              </a:solidFill>
              <a:latin typeface="Tahoma" panose="020B0604030504040204" pitchFamily="34" charset="0"/>
            </a:endParaRPr>
          </a:p>
        </p:txBody>
      </p:sp>
      <p:sp>
        <p:nvSpPr>
          <p:cNvPr id="71693" name="Text Box 10">
            <a:extLst>
              <a:ext uri="{FF2B5EF4-FFF2-40B4-BE49-F238E27FC236}">
                <a16:creationId xmlns:a16="http://schemas.microsoft.com/office/drawing/2014/main" id="{BA360B2C-3565-4F28-8FFE-C2ADAE5A5953}"/>
              </a:ext>
            </a:extLst>
          </p:cNvPr>
          <p:cNvSpPr txBox="1">
            <a:spLocks noChangeArrowheads="1"/>
          </p:cNvSpPr>
          <p:nvPr/>
        </p:nvSpPr>
        <p:spPr bwMode="auto">
          <a:xfrm>
            <a:off x="361950" y="6630988"/>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a:solidFill>
                  <a:srgbClr val="000000"/>
                </a:solidFill>
                <a:latin typeface="Tahoma" panose="020B0604030504040204" pitchFamily="34" charset="0"/>
              </a:rPr>
              <a:t>Relationship oriented; needs security; supports personal goals; likes to be heard; needs to be appreciated; slower decision-making process; enjoys teams.</a:t>
            </a:r>
            <a:endParaRPr lang="en-US" altLang="en-US" sz="1200">
              <a:solidFill>
                <a:srgbClr val="000000"/>
              </a:solidFill>
              <a:latin typeface="Tahoma" panose="020B0604030504040204" pitchFamily="34" charset="0"/>
            </a:endParaRPr>
          </a:p>
        </p:txBody>
      </p:sp>
      <p:sp>
        <p:nvSpPr>
          <p:cNvPr id="71694" name="TextBox 1">
            <a:extLst>
              <a:ext uri="{FF2B5EF4-FFF2-40B4-BE49-F238E27FC236}">
                <a16:creationId xmlns:a16="http://schemas.microsoft.com/office/drawing/2014/main" id="{ECDBB30D-4077-483A-9AB0-76849FD6941B}"/>
              </a:ext>
            </a:extLst>
          </p:cNvPr>
          <p:cNvSpPr txBox="1">
            <a:spLocks noChangeArrowheads="1"/>
          </p:cNvSpPr>
          <p:nvPr/>
        </p:nvSpPr>
        <p:spPr bwMode="auto">
          <a:xfrm>
            <a:off x="0" y="-58738"/>
            <a:ext cx="6858000" cy="1662113"/>
          </a:xfrm>
          <a:prstGeom prst="rect">
            <a:avLst/>
          </a:prstGeom>
          <a:solidFill>
            <a:srgbClr val="5A64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b="1">
              <a:solidFill>
                <a:srgbClr val="FFFFFF"/>
              </a:solidFill>
              <a:latin typeface="Tahoma" panose="020B0604030504040204" pitchFamily="34" charset="0"/>
            </a:endParaRPr>
          </a:p>
          <a:p>
            <a:pPr algn="ctr">
              <a:spcBef>
                <a:spcPct val="0"/>
              </a:spcBef>
              <a:buFontTx/>
              <a:buNone/>
            </a:pPr>
            <a:r>
              <a:rPr lang="en-US" altLang="en-US" sz="2800" b="1">
                <a:solidFill>
                  <a:srgbClr val="FFFFFF"/>
                </a:solidFill>
                <a:latin typeface="Tahoma" panose="020B0604030504040204" pitchFamily="34" charset="0"/>
              </a:rPr>
              <a:t>Understanding</a:t>
            </a:r>
          </a:p>
          <a:p>
            <a:pPr algn="ctr">
              <a:spcBef>
                <a:spcPct val="0"/>
              </a:spcBef>
              <a:buFontTx/>
              <a:buNone/>
            </a:pPr>
            <a:r>
              <a:rPr lang="en-US" altLang="en-US" sz="2800" b="1">
                <a:solidFill>
                  <a:srgbClr val="FFFFFF"/>
                </a:solidFill>
                <a:latin typeface="Tahoma" panose="020B0604030504040204" pitchFamily="34" charset="0"/>
              </a:rPr>
              <a:t>How Behavior Styles Impact Persuasion &amp; Negotiation</a:t>
            </a:r>
          </a:p>
          <a:p>
            <a:pPr algn="ctr">
              <a:spcBef>
                <a:spcPct val="0"/>
              </a:spcBef>
              <a:buFontTx/>
              <a:buNone/>
            </a:pPr>
            <a:endParaRPr lang="en-US" altLang="en-US" sz="800" b="1">
              <a:solidFill>
                <a:srgbClr val="FFFFFF"/>
              </a:solidFill>
              <a:latin typeface="Tahoma" panose="020B0604030504040204" pitchFamily="34" charset="0"/>
            </a:endParaRPr>
          </a:p>
        </p:txBody>
      </p:sp>
      <p:sp>
        <p:nvSpPr>
          <p:cNvPr id="71695" name="Slide Number Placeholder 2">
            <a:extLst>
              <a:ext uri="{FF2B5EF4-FFF2-40B4-BE49-F238E27FC236}">
                <a16:creationId xmlns:a16="http://schemas.microsoft.com/office/drawing/2014/main" id="{73829208-9231-4817-8014-39E7D69886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BFCDA2-F50B-421E-A67C-26307D3E5E61}" type="slidenum">
              <a:rPr lang="en-US" altLang="en-US" sz="1000" smtClean="0">
                <a:solidFill>
                  <a:srgbClr val="000000"/>
                </a:solidFill>
                <a:latin typeface="Tahoma" panose="020B0604030504040204" pitchFamily="34" charset="0"/>
              </a:rPr>
              <a:pPr>
                <a:spcBef>
                  <a:spcPct val="0"/>
                </a:spcBef>
                <a:buFontTx/>
                <a:buNone/>
              </a:pPr>
              <a:t>10</a:t>
            </a:fld>
            <a:endParaRPr lang="en-US" altLang="en-US" sz="1000">
              <a:solidFill>
                <a:srgbClr val="000000"/>
              </a:solidFill>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a:extLst>
              <a:ext uri="{FF2B5EF4-FFF2-40B4-BE49-F238E27FC236}">
                <a16:creationId xmlns:a16="http://schemas.microsoft.com/office/drawing/2014/main" id="{F65FB1BB-DC09-447E-BF7A-287BD65807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solidFill>
                  <a:srgbClr val="000000"/>
                </a:solidFill>
                <a:latin typeface="Tahoma" panose="020B0604030504040204" pitchFamily="34" charset="0"/>
                <a:ea typeface="MS PGothic" panose="020B0600070205080204" pitchFamily="34" charset="-128"/>
              </a:rPr>
              <a:t>(c) Leadership Outfitters, LLC  C350 Persuasion &amp; Negotiation  www.leadershipoutfitters.com</a:t>
            </a:r>
          </a:p>
        </p:txBody>
      </p:sp>
      <p:sp>
        <p:nvSpPr>
          <p:cNvPr id="73731" name="Slide Number Placeholder 5">
            <a:extLst>
              <a:ext uri="{FF2B5EF4-FFF2-40B4-BE49-F238E27FC236}">
                <a16:creationId xmlns:a16="http://schemas.microsoft.com/office/drawing/2014/main" id="{C3ADC70A-5FB6-4419-9D36-5612DDC1BC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E517333-FC32-448C-BD29-2D4F29BEB478}" type="slidenum">
              <a:rPr lang="en-US" altLang="en-US" sz="1000" smtClean="0">
                <a:solidFill>
                  <a:srgbClr val="000000"/>
                </a:solidFill>
                <a:latin typeface="Tahoma" panose="020B0604030504040204" pitchFamily="34" charset="0"/>
              </a:rPr>
              <a:pPr eaLnBrk="1" hangingPunct="1">
                <a:spcBef>
                  <a:spcPct val="0"/>
                </a:spcBef>
                <a:buFontTx/>
                <a:buNone/>
              </a:pPr>
              <a:t>11</a:t>
            </a:fld>
            <a:endParaRPr lang="en-US" altLang="en-US" sz="1000">
              <a:solidFill>
                <a:srgbClr val="000000"/>
              </a:solidFill>
              <a:latin typeface="Tahoma" panose="020B0604030504040204" pitchFamily="34" charset="0"/>
            </a:endParaRPr>
          </a:p>
        </p:txBody>
      </p:sp>
      <p:sp>
        <p:nvSpPr>
          <p:cNvPr id="73732" name="Rectangle 2">
            <a:extLst>
              <a:ext uri="{FF2B5EF4-FFF2-40B4-BE49-F238E27FC236}">
                <a16:creationId xmlns:a16="http://schemas.microsoft.com/office/drawing/2014/main" id="{3C1257A9-F7A7-40D2-994E-654BC295CA31}"/>
              </a:ext>
            </a:extLst>
          </p:cNvPr>
          <p:cNvSpPr>
            <a:spLocks noGrp="1" noChangeArrowheads="1"/>
          </p:cNvSpPr>
          <p:nvPr>
            <p:ph type="title"/>
          </p:nvPr>
        </p:nvSpPr>
        <p:spPr>
          <a:xfrm>
            <a:off x="0" y="-25400"/>
            <a:ext cx="6858000" cy="1092200"/>
          </a:xfrm>
          <a:solidFill>
            <a:srgbClr val="660033"/>
          </a:solidFill>
        </p:spPr>
        <p:txBody>
          <a:bodyPr/>
          <a:lstStyle/>
          <a:p>
            <a:br>
              <a:rPr lang="en-US" altLang="en-US" sz="3200" b="1">
                <a:solidFill>
                  <a:srgbClr val="002060"/>
                </a:solidFill>
              </a:rPr>
            </a:br>
            <a:r>
              <a:rPr lang="en-US" altLang="en-US" sz="3200" b="1">
                <a:solidFill>
                  <a:schemeClr val="bg1"/>
                </a:solidFill>
                <a:latin typeface="Tahoma" panose="020B0604030504040204" pitchFamily="34" charset="0"/>
                <a:cs typeface="Tahoma" panose="020B0604030504040204" pitchFamily="34" charset="0"/>
              </a:rPr>
              <a:t>What About Body Language? </a:t>
            </a:r>
            <a:br>
              <a:rPr lang="en-US" altLang="en-US" sz="3200" b="1"/>
            </a:br>
            <a:endParaRPr lang="en-US" altLang="en-US" sz="2400" b="1" i="1"/>
          </a:p>
        </p:txBody>
      </p:sp>
      <p:sp>
        <p:nvSpPr>
          <p:cNvPr id="73733" name="Rectangle 3">
            <a:extLst>
              <a:ext uri="{FF2B5EF4-FFF2-40B4-BE49-F238E27FC236}">
                <a16:creationId xmlns:a16="http://schemas.microsoft.com/office/drawing/2014/main" id="{B1B83F27-DEE3-4FA0-9D15-CACD2AE9EBB9}"/>
              </a:ext>
            </a:extLst>
          </p:cNvPr>
          <p:cNvSpPr>
            <a:spLocks noGrp="1" noChangeArrowheads="1"/>
          </p:cNvSpPr>
          <p:nvPr>
            <p:ph type="body" idx="1"/>
          </p:nvPr>
        </p:nvSpPr>
        <p:spPr>
          <a:xfrm>
            <a:off x="3803650" y="1236663"/>
            <a:ext cx="2901950" cy="2667000"/>
          </a:xfrm>
        </p:spPr>
        <p:txBody>
          <a:bodyPr/>
          <a:lstStyle/>
          <a:p>
            <a:pPr>
              <a:lnSpc>
                <a:spcPct val="80000"/>
              </a:lnSpc>
              <a:buFontTx/>
              <a:buNone/>
            </a:pPr>
            <a:r>
              <a:rPr lang="en-US" altLang="en-US" sz="1400" b="1" u="sng">
                <a:solidFill>
                  <a:srgbClr val="002B4C"/>
                </a:solidFill>
                <a:latin typeface="Tahoma" panose="020B0604030504040204" pitchFamily="34" charset="0"/>
                <a:cs typeface="Tahoma" panose="020B0604030504040204" pitchFamily="34" charset="0"/>
              </a:rPr>
              <a:t>What Might These Mean?</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Clenched jaw</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Raised eyebrows</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Fidgety movements</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Clenched fists</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Crossed arms</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Furrowed brow</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Hands open, palms out</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Head tilted</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Narrowed eyes</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Pursed lips</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Slumping posture</a:t>
            </a:r>
          </a:p>
          <a:p>
            <a:pPr>
              <a:lnSpc>
                <a:spcPct val="80000"/>
              </a:lnSpc>
              <a:buFont typeface="Tahoma" panose="020B0604030504040204" pitchFamily="34" charset="0"/>
              <a:buAutoNum type="alphaLcPeriod"/>
            </a:pPr>
            <a:r>
              <a:rPr lang="en-US" altLang="en-US" sz="1400">
                <a:latin typeface="Tahoma" panose="020B0604030504040204" pitchFamily="34" charset="0"/>
                <a:cs typeface="Tahoma" panose="020B0604030504040204" pitchFamily="34" charset="0"/>
              </a:rPr>
              <a:t>Wringing hands</a:t>
            </a:r>
          </a:p>
        </p:txBody>
      </p:sp>
      <p:sp>
        <p:nvSpPr>
          <p:cNvPr id="2" name="Text Box 5">
            <a:extLst>
              <a:ext uri="{FF2B5EF4-FFF2-40B4-BE49-F238E27FC236}">
                <a16:creationId xmlns:a16="http://schemas.microsoft.com/office/drawing/2014/main" id="{4A0482D4-4EDF-4683-82ED-91F4108F2FB6}"/>
              </a:ext>
            </a:extLst>
          </p:cNvPr>
          <p:cNvSpPr txBox="1">
            <a:spLocks noChangeArrowheads="1"/>
          </p:cNvSpPr>
          <p:nvPr/>
        </p:nvSpPr>
        <p:spPr bwMode="auto">
          <a:xfrm>
            <a:off x="141288" y="1196975"/>
            <a:ext cx="3505200" cy="3008313"/>
          </a:xfrm>
          <a:prstGeom prst="rect">
            <a:avLst/>
          </a:prstGeom>
          <a:solidFill>
            <a:schemeClr val="bg1"/>
          </a:solidFill>
          <a:ln w="9525">
            <a:solidFill>
              <a:schemeClr val="tx1"/>
            </a:solidFill>
            <a:miter lim="800000"/>
            <a:headEnd/>
            <a:tailEnd/>
          </a:ln>
          <a:effectLst/>
        </p:spPr>
        <p:txBody>
          <a:bodyPr lIns="91432" tIns="45716" rIns="91432" bIns="45716">
            <a:spAutoFit/>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defRPr/>
            </a:pPr>
            <a:r>
              <a:rPr lang="en-US" altLang="en-US" sz="1400" b="1" dirty="0">
                <a:solidFill>
                  <a:srgbClr val="46521A"/>
                </a:solidFill>
              </a:rPr>
              <a:t>Attentive Audience</a:t>
            </a:r>
          </a:p>
          <a:p>
            <a:pPr marL="228600" indent="-228600" eaLnBrk="1" hangingPunct="1">
              <a:spcBef>
                <a:spcPct val="50000"/>
              </a:spcBef>
              <a:buFont typeface="+mj-lt"/>
              <a:buAutoNum type="arabicPeriod"/>
              <a:defRPr/>
            </a:pPr>
            <a:r>
              <a:rPr lang="en-US" altLang="en-US" sz="1300" dirty="0">
                <a:solidFill>
                  <a:srgbClr val="000000"/>
                </a:solidFill>
              </a:rPr>
              <a:t>Nodding head yes…agree/understand</a:t>
            </a:r>
          </a:p>
          <a:p>
            <a:pPr marL="228600" indent="-228600" eaLnBrk="1" hangingPunct="1">
              <a:spcBef>
                <a:spcPct val="50000"/>
              </a:spcBef>
              <a:buFont typeface="+mj-lt"/>
              <a:buAutoNum type="arabicPeriod"/>
              <a:defRPr/>
            </a:pPr>
            <a:r>
              <a:rPr lang="en-US" altLang="en-US" sz="1300" dirty="0">
                <a:solidFill>
                  <a:srgbClr val="000000"/>
                </a:solidFill>
              </a:rPr>
              <a:t>Sustained eye-contact… following you</a:t>
            </a:r>
          </a:p>
          <a:p>
            <a:pPr marL="228600" indent="-228600" eaLnBrk="1" hangingPunct="1">
              <a:spcBef>
                <a:spcPct val="50000"/>
              </a:spcBef>
              <a:buFont typeface="+mj-lt"/>
              <a:buAutoNum type="arabicPeriod"/>
              <a:defRPr/>
            </a:pPr>
            <a:r>
              <a:rPr lang="en-US" altLang="en-US" sz="1300" dirty="0">
                <a:solidFill>
                  <a:srgbClr val="000000"/>
                </a:solidFill>
              </a:rPr>
              <a:t>Sitting up/leaning forward…interested</a:t>
            </a:r>
          </a:p>
          <a:p>
            <a:pPr marL="228600" indent="-228600" eaLnBrk="1" hangingPunct="1">
              <a:spcBef>
                <a:spcPct val="50000"/>
              </a:spcBef>
              <a:buFont typeface="+mj-lt"/>
              <a:buAutoNum type="arabicPeriod"/>
              <a:defRPr/>
            </a:pPr>
            <a:r>
              <a:rPr lang="en-US" altLang="en-US" sz="1300" dirty="0">
                <a:solidFill>
                  <a:srgbClr val="000000"/>
                </a:solidFill>
              </a:rPr>
              <a:t>Smiling…engaged</a:t>
            </a:r>
          </a:p>
          <a:p>
            <a:pPr marL="228600" indent="-228600" eaLnBrk="1" hangingPunct="1">
              <a:spcBef>
                <a:spcPct val="50000"/>
              </a:spcBef>
              <a:buFont typeface="+mj-lt"/>
              <a:buAutoNum type="arabicPeriod"/>
              <a:defRPr/>
            </a:pPr>
            <a:r>
              <a:rPr lang="en-US" altLang="en-US" sz="1300" dirty="0">
                <a:solidFill>
                  <a:srgbClr val="000000"/>
                </a:solidFill>
              </a:rPr>
              <a:t>Laughing at humor…tuned in</a:t>
            </a:r>
          </a:p>
          <a:p>
            <a:pPr marL="228600" indent="-228600" eaLnBrk="1" hangingPunct="1">
              <a:spcBef>
                <a:spcPct val="50000"/>
              </a:spcBef>
              <a:buFont typeface="+mj-lt"/>
              <a:buAutoNum type="arabicPeriod"/>
              <a:defRPr/>
            </a:pPr>
            <a:r>
              <a:rPr lang="en-US" altLang="en-US" sz="1300" dirty="0">
                <a:solidFill>
                  <a:srgbClr val="000000"/>
                </a:solidFill>
              </a:rPr>
              <a:t>Comments/questions…want to be involved</a:t>
            </a:r>
          </a:p>
          <a:p>
            <a:pPr marL="228600" indent="-228600" eaLnBrk="1" hangingPunct="1">
              <a:spcBef>
                <a:spcPct val="50000"/>
              </a:spcBef>
              <a:buFont typeface="+mj-lt"/>
              <a:buAutoNum type="arabicPeriod"/>
              <a:defRPr/>
            </a:pPr>
            <a:r>
              <a:rPr lang="en-US" altLang="en-US" sz="1300" dirty="0">
                <a:solidFill>
                  <a:srgbClr val="000000"/>
                </a:solidFill>
              </a:rPr>
              <a:t>Taking notes…eager to learn, remember</a:t>
            </a:r>
          </a:p>
          <a:p>
            <a:pPr marL="228600" indent="-228600" eaLnBrk="1" hangingPunct="1">
              <a:spcBef>
                <a:spcPct val="50000"/>
              </a:spcBef>
              <a:buFont typeface="+mj-lt"/>
              <a:buAutoNum type="arabicPeriod"/>
              <a:defRPr/>
            </a:pPr>
            <a:r>
              <a:rPr lang="en-US" altLang="en-US" sz="1300" dirty="0">
                <a:solidFill>
                  <a:srgbClr val="000000"/>
                </a:solidFill>
              </a:rPr>
              <a:t>Relaxed…comfortable, open</a:t>
            </a:r>
          </a:p>
          <a:p>
            <a:pPr marL="228600" indent="-228600" eaLnBrk="1" hangingPunct="1">
              <a:spcBef>
                <a:spcPct val="50000"/>
              </a:spcBef>
              <a:buFont typeface="+mj-lt"/>
              <a:buAutoNum type="arabicPeriod"/>
              <a:defRPr/>
            </a:pPr>
            <a:r>
              <a:rPr lang="en-US" altLang="en-US" sz="1300" dirty="0">
                <a:solidFill>
                  <a:srgbClr val="000000"/>
                </a:solidFill>
              </a:rPr>
              <a:t>What else?</a:t>
            </a:r>
          </a:p>
        </p:txBody>
      </p:sp>
      <p:sp>
        <p:nvSpPr>
          <p:cNvPr id="73735" name="Text Box 6">
            <a:extLst>
              <a:ext uri="{FF2B5EF4-FFF2-40B4-BE49-F238E27FC236}">
                <a16:creationId xmlns:a16="http://schemas.microsoft.com/office/drawing/2014/main" id="{66D45A80-A80D-483B-A2C5-09483997FFC7}"/>
              </a:ext>
            </a:extLst>
          </p:cNvPr>
          <p:cNvSpPr txBox="1">
            <a:spLocks noChangeArrowheads="1"/>
          </p:cNvSpPr>
          <p:nvPr/>
        </p:nvSpPr>
        <p:spPr bwMode="auto">
          <a:xfrm>
            <a:off x="152400" y="4335463"/>
            <a:ext cx="3494088" cy="3608387"/>
          </a:xfrm>
          <a:prstGeom prst="rect">
            <a:avLst/>
          </a:prstGeom>
          <a:solidFill>
            <a:schemeClr val="bg1"/>
          </a:solidFill>
          <a:ln w="9525">
            <a:solidFill>
              <a:schemeClr val="tx1"/>
            </a:solidFill>
            <a:miter lim="800000"/>
            <a:headEnd/>
            <a:tailEnd/>
          </a:ln>
          <a:effectLst/>
        </p:spPr>
        <p:txBody>
          <a:bodyPr lIns="91432" tIns="45716" rIns="91432" bIns="45716">
            <a:spAutoFit/>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defRPr/>
            </a:pPr>
            <a:r>
              <a:rPr lang="en-US" altLang="en-US" sz="1400" b="1" dirty="0">
                <a:solidFill>
                  <a:srgbClr val="760000"/>
                </a:solidFill>
              </a:rPr>
              <a:t>Inattentive Audience</a:t>
            </a:r>
          </a:p>
          <a:p>
            <a:pPr marL="228600" indent="-228600" eaLnBrk="1" hangingPunct="1">
              <a:spcBef>
                <a:spcPct val="50000"/>
              </a:spcBef>
              <a:buFont typeface="+mj-lt"/>
              <a:buAutoNum type="arabicPeriod"/>
              <a:defRPr/>
            </a:pPr>
            <a:r>
              <a:rPr lang="en-US" altLang="en-US" sz="1300" dirty="0">
                <a:solidFill>
                  <a:srgbClr val="000000"/>
                </a:solidFill>
              </a:rPr>
              <a:t>Head in hands…bored, tired</a:t>
            </a:r>
          </a:p>
          <a:p>
            <a:pPr marL="228600" indent="-228600" eaLnBrk="1" hangingPunct="1">
              <a:spcBef>
                <a:spcPct val="50000"/>
              </a:spcBef>
              <a:buFont typeface="+mj-lt"/>
              <a:buAutoNum type="arabicPeriod"/>
              <a:defRPr/>
            </a:pPr>
            <a:r>
              <a:rPr lang="en-US" altLang="en-US" sz="1300" dirty="0">
                <a:solidFill>
                  <a:srgbClr val="000000"/>
                </a:solidFill>
              </a:rPr>
              <a:t>Sparse eye contact…interest waning</a:t>
            </a:r>
          </a:p>
          <a:p>
            <a:pPr marL="228600" indent="-228600" eaLnBrk="1" hangingPunct="1">
              <a:spcBef>
                <a:spcPct val="50000"/>
              </a:spcBef>
              <a:buFont typeface="+mj-lt"/>
              <a:buAutoNum type="arabicPeriod"/>
              <a:defRPr/>
            </a:pPr>
            <a:r>
              <a:rPr lang="en-US" altLang="en-US" sz="1300" dirty="0">
                <a:solidFill>
                  <a:srgbClr val="000000"/>
                </a:solidFill>
              </a:rPr>
              <a:t>Rubbing eyes…ready to move on</a:t>
            </a:r>
          </a:p>
          <a:p>
            <a:pPr marL="228600" indent="-228600" eaLnBrk="1" hangingPunct="1">
              <a:spcBef>
                <a:spcPct val="50000"/>
              </a:spcBef>
              <a:buFont typeface="+mj-lt"/>
              <a:buAutoNum type="arabicPeriod"/>
              <a:defRPr/>
            </a:pPr>
            <a:r>
              <a:rPr lang="en-US" altLang="en-US" sz="1300" dirty="0">
                <a:solidFill>
                  <a:srgbClr val="000000"/>
                </a:solidFill>
              </a:rPr>
              <a:t>Shifting in seat…antsy, moving on</a:t>
            </a:r>
          </a:p>
          <a:p>
            <a:pPr marL="228600" indent="-228600" eaLnBrk="1" hangingPunct="1">
              <a:spcBef>
                <a:spcPct val="50000"/>
              </a:spcBef>
              <a:buFont typeface="+mj-lt"/>
              <a:buAutoNum type="arabicPeriod"/>
              <a:defRPr/>
            </a:pPr>
            <a:r>
              <a:rPr lang="en-US" altLang="en-US" sz="1300" dirty="0">
                <a:solidFill>
                  <a:srgbClr val="000000"/>
                </a:solidFill>
              </a:rPr>
              <a:t>Yawns…tired, bored, nervous</a:t>
            </a:r>
          </a:p>
          <a:p>
            <a:pPr marL="228600" indent="-228600" eaLnBrk="1" hangingPunct="1">
              <a:spcBef>
                <a:spcPct val="50000"/>
              </a:spcBef>
              <a:buFont typeface="+mj-lt"/>
              <a:buAutoNum type="arabicPeriod"/>
              <a:defRPr/>
            </a:pPr>
            <a:r>
              <a:rPr lang="en-US" altLang="en-US" sz="1300" dirty="0">
                <a:solidFill>
                  <a:srgbClr val="000000"/>
                </a:solidFill>
              </a:rPr>
              <a:t>Arms, legs crossed…closed off</a:t>
            </a:r>
          </a:p>
          <a:p>
            <a:pPr marL="228600" indent="-228600" eaLnBrk="1" hangingPunct="1">
              <a:spcBef>
                <a:spcPct val="50000"/>
              </a:spcBef>
              <a:buFont typeface="+mj-lt"/>
              <a:buAutoNum type="arabicPeriod"/>
              <a:defRPr/>
            </a:pPr>
            <a:r>
              <a:rPr lang="en-US" altLang="en-US" sz="1300" dirty="0">
                <a:solidFill>
                  <a:srgbClr val="000000"/>
                </a:solidFill>
              </a:rPr>
              <a:t>Head and eyes down…somewhere else</a:t>
            </a:r>
          </a:p>
          <a:p>
            <a:pPr marL="228600" indent="-228600" eaLnBrk="1" hangingPunct="1">
              <a:spcBef>
                <a:spcPct val="50000"/>
              </a:spcBef>
              <a:buFont typeface="+mj-lt"/>
              <a:buAutoNum type="arabicPeriod"/>
              <a:defRPr/>
            </a:pPr>
            <a:r>
              <a:rPr lang="en-US" altLang="en-US" sz="1300" dirty="0">
                <a:solidFill>
                  <a:srgbClr val="000000"/>
                </a:solidFill>
              </a:rPr>
              <a:t>Picking at clothes…getting tedious</a:t>
            </a:r>
          </a:p>
          <a:p>
            <a:pPr marL="228600" indent="-228600" eaLnBrk="1" hangingPunct="1">
              <a:spcBef>
                <a:spcPct val="50000"/>
              </a:spcBef>
              <a:buFont typeface="+mj-lt"/>
              <a:buAutoNum type="arabicPeriod"/>
              <a:defRPr/>
            </a:pPr>
            <a:r>
              <a:rPr lang="en-US" altLang="en-US" sz="1300" dirty="0">
                <a:solidFill>
                  <a:srgbClr val="000000"/>
                </a:solidFill>
              </a:rPr>
              <a:t>Eyes wandering…bored, what else?</a:t>
            </a:r>
          </a:p>
          <a:p>
            <a:pPr marL="228600" indent="-228600" eaLnBrk="1" hangingPunct="1">
              <a:spcBef>
                <a:spcPct val="50000"/>
              </a:spcBef>
              <a:buFont typeface="+mj-lt"/>
              <a:buAutoNum type="arabicPeriod"/>
              <a:defRPr/>
            </a:pPr>
            <a:r>
              <a:rPr lang="en-US" altLang="en-US" sz="1300" dirty="0">
                <a:solidFill>
                  <a:srgbClr val="000000"/>
                </a:solidFill>
              </a:rPr>
              <a:t>Blank stare…mind wandering</a:t>
            </a:r>
          </a:p>
          <a:p>
            <a:pPr marL="228600" indent="-228600" eaLnBrk="1" hangingPunct="1">
              <a:spcBef>
                <a:spcPct val="50000"/>
              </a:spcBef>
              <a:buFont typeface="+mj-lt"/>
              <a:buAutoNum type="arabicPeriod"/>
              <a:defRPr/>
            </a:pPr>
            <a:r>
              <a:rPr lang="en-US" altLang="en-US" sz="1300" dirty="0">
                <a:solidFill>
                  <a:srgbClr val="000000"/>
                </a:solidFill>
              </a:rPr>
              <a:t>What else?</a:t>
            </a:r>
          </a:p>
        </p:txBody>
      </p:sp>
      <p:sp>
        <p:nvSpPr>
          <p:cNvPr id="73736" name="Text Box 7">
            <a:extLst>
              <a:ext uri="{FF2B5EF4-FFF2-40B4-BE49-F238E27FC236}">
                <a16:creationId xmlns:a16="http://schemas.microsoft.com/office/drawing/2014/main" id="{E8F242C4-A40F-4C78-9FE0-F95EEECB47CA}"/>
              </a:ext>
            </a:extLst>
          </p:cNvPr>
          <p:cNvSpPr txBox="1">
            <a:spLocks noChangeArrowheads="1"/>
          </p:cNvSpPr>
          <p:nvPr/>
        </p:nvSpPr>
        <p:spPr bwMode="auto">
          <a:xfrm>
            <a:off x="152400" y="8054975"/>
            <a:ext cx="54975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000" i="1">
                <a:solidFill>
                  <a:srgbClr val="000000"/>
                </a:solidFill>
                <a:latin typeface="Tahoma" panose="020B0604030504040204" pitchFamily="34" charset="0"/>
                <a:ea typeface="MS PGothic" panose="020B0600070205080204" pitchFamily="34" charset="-128"/>
              </a:rPr>
              <a:t>From Timothy J. Koegel, </a:t>
            </a:r>
            <a:r>
              <a:rPr lang="en-US" altLang="en-US" sz="1000" i="1" u="sng">
                <a:solidFill>
                  <a:srgbClr val="000000"/>
                </a:solidFill>
                <a:latin typeface="Tahoma" panose="020B0604030504040204" pitchFamily="34" charset="0"/>
                <a:ea typeface="MS PGothic" panose="020B0600070205080204" pitchFamily="34" charset="-128"/>
              </a:rPr>
              <a:t>The Exceptional Presenter</a:t>
            </a:r>
            <a:r>
              <a:rPr lang="en-US" altLang="en-US" sz="1000" i="1">
                <a:solidFill>
                  <a:srgbClr val="000000"/>
                </a:solidFill>
                <a:latin typeface="Tahoma" panose="020B0604030504040204" pitchFamily="34" charset="0"/>
                <a:ea typeface="MS PGothic" panose="020B0600070205080204" pitchFamily="34" charset="-128"/>
              </a:rPr>
              <a:t>, Greenleaf Book Group Press, 2007</a:t>
            </a:r>
          </a:p>
          <a:p>
            <a:pPr eaLnBrk="1" hangingPunct="1">
              <a:spcBef>
                <a:spcPct val="50000"/>
              </a:spcBef>
              <a:buFontTx/>
              <a:buNone/>
            </a:pPr>
            <a:endParaRPr lang="en-US" altLang="en-US" sz="1000" i="1">
              <a:solidFill>
                <a:srgbClr val="000000"/>
              </a:solidFill>
              <a:latin typeface="Tahoma" panose="020B0604030504040204" pitchFamily="34" charset="0"/>
              <a:ea typeface="MS PGothic" panose="020B0600070205080204" pitchFamily="34" charset="-128"/>
            </a:endParaRPr>
          </a:p>
        </p:txBody>
      </p:sp>
      <p:sp>
        <p:nvSpPr>
          <p:cNvPr id="73737" name="TextBox 1">
            <a:extLst>
              <a:ext uri="{FF2B5EF4-FFF2-40B4-BE49-F238E27FC236}">
                <a16:creationId xmlns:a16="http://schemas.microsoft.com/office/drawing/2014/main" id="{F841112E-0586-4386-A95F-DCA7DEB04599}"/>
              </a:ext>
            </a:extLst>
          </p:cNvPr>
          <p:cNvSpPr txBox="1">
            <a:spLocks noChangeArrowheads="1"/>
          </p:cNvSpPr>
          <p:nvPr/>
        </p:nvSpPr>
        <p:spPr bwMode="auto">
          <a:xfrm>
            <a:off x="5867400" y="990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a typeface="MS PGothic" panose="020B0600070205080204" pitchFamily="34" charset="-128"/>
            </a:endParaRPr>
          </a:p>
        </p:txBody>
      </p:sp>
      <p:pic>
        <p:nvPicPr>
          <p:cNvPr id="73738" name="Picture 2">
            <a:extLst>
              <a:ext uri="{FF2B5EF4-FFF2-40B4-BE49-F238E27FC236}">
                <a16:creationId xmlns:a16="http://schemas.microsoft.com/office/drawing/2014/main" id="{1CC9C35A-1896-4803-93FA-7DF18603A56A}"/>
              </a:ext>
            </a:extLst>
          </p:cNvPr>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3803650" y="5668963"/>
            <a:ext cx="1831975" cy="228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9" name="Picture 3">
            <a:extLst>
              <a:ext uri="{FF2B5EF4-FFF2-40B4-BE49-F238E27FC236}">
                <a16:creationId xmlns:a16="http://schemas.microsoft.com/office/drawing/2014/main" id="{901EFAFB-D6DC-4898-B8DA-C338826B3549}"/>
              </a:ext>
            </a:extLst>
          </p:cNvPr>
          <p:cNvPicPr>
            <a:picLocks noChangeAspect="1"/>
          </p:cNvPicPr>
          <p:nvPr/>
        </p:nvPicPr>
        <p:blipFill>
          <a:blip r:embed="rId2">
            <a:extLst>
              <a:ext uri="{28A0092B-C50C-407E-A947-70E740481C1C}">
                <a14:useLocalDpi xmlns:a14="http://schemas.microsoft.com/office/drawing/2010/main" val="0"/>
              </a:ext>
            </a:extLst>
          </a:blip>
          <a:srcRect r="50769"/>
          <a:stretch>
            <a:fillRect/>
          </a:stretch>
        </p:blipFill>
        <p:spPr bwMode="auto">
          <a:xfrm>
            <a:off x="4737100" y="4510088"/>
            <a:ext cx="1825625" cy="2317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a:extLst>
              <a:ext uri="{FF2B5EF4-FFF2-40B4-BE49-F238E27FC236}">
                <a16:creationId xmlns:a16="http://schemas.microsoft.com/office/drawing/2014/main" id="{E1FE1C04-084C-45B2-8D06-16728AC28AF2}"/>
              </a:ext>
            </a:extLst>
          </p:cNvPr>
          <p:cNvSpPr txBox="1">
            <a:spLocks noChangeArrowheads="1"/>
          </p:cNvSpPr>
          <p:nvPr/>
        </p:nvSpPr>
        <p:spPr bwMode="auto">
          <a:xfrm>
            <a:off x="2443163" y="2020888"/>
            <a:ext cx="4338637" cy="218598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i="1">
                <a:solidFill>
                  <a:schemeClr val="tx2"/>
                </a:solidFill>
                <a:latin typeface="Tahoma" panose="020B0604030504040204" pitchFamily="34" charset="0"/>
              </a:rPr>
              <a:t>In a negotiation, what are you communicating (intentionally or unintentionally) to others through:</a:t>
            </a:r>
          </a:p>
          <a:p>
            <a:pPr eaLnBrk="1" hangingPunct="1">
              <a:spcBef>
                <a:spcPct val="50000"/>
              </a:spcBef>
              <a:buFontTx/>
              <a:buNone/>
            </a:pPr>
            <a:endParaRPr lang="en-US" altLang="en-US" sz="800"/>
          </a:p>
          <a:p>
            <a:pPr eaLnBrk="1" hangingPunct="1">
              <a:spcBef>
                <a:spcPct val="50000"/>
              </a:spcBef>
            </a:pPr>
            <a:r>
              <a:rPr lang="en-US" altLang="en-US" sz="1400" b="1">
                <a:latin typeface="Tahoma" panose="020B0604030504040204" pitchFamily="34" charset="0"/>
              </a:rPr>
              <a:t>  Body Language</a:t>
            </a:r>
          </a:p>
          <a:p>
            <a:pPr eaLnBrk="1" hangingPunct="1">
              <a:spcBef>
                <a:spcPct val="50000"/>
              </a:spcBef>
            </a:pPr>
            <a:r>
              <a:rPr lang="en-US" altLang="en-US" sz="1400" b="1">
                <a:latin typeface="Tahoma" panose="020B0604030504040204" pitchFamily="34" charset="0"/>
              </a:rPr>
              <a:t>  Voice Inflection</a:t>
            </a:r>
          </a:p>
          <a:p>
            <a:pPr eaLnBrk="1" hangingPunct="1">
              <a:spcBef>
                <a:spcPct val="50000"/>
              </a:spcBef>
            </a:pPr>
            <a:r>
              <a:rPr lang="en-US" altLang="en-US" sz="1400" b="1">
                <a:latin typeface="Tahoma" panose="020B0604030504040204" pitchFamily="34" charset="0"/>
              </a:rPr>
              <a:t>  Physical Actions</a:t>
            </a:r>
          </a:p>
          <a:p>
            <a:pPr eaLnBrk="1" hangingPunct="1">
              <a:spcBef>
                <a:spcPct val="50000"/>
              </a:spcBef>
            </a:pPr>
            <a:r>
              <a:rPr lang="en-US" altLang="en-US" sz="1400" b="1">
                <a:latin typeface="Tahoma" panose="020B0604030504040204" pitchFamily="34" charset="0"/>
              </a:rPr>
              <a:t>  Verbal Reactions/Responses</a:t>
            </a:r>
          </a:p>
          <a:p>
            <a:pPr eaLnBrk="1" hangingPunct="1">
              <a:spcBef>
                <a:spcPct val="50000"/>
              </a:spcBef>
            </a:pPr>
            <a:endParaRPr lang="en-US" altLang="en-US" sz="800" b="1">
              <a:latin typeface="Tahoma" panose="020B0604030504040204" pitchFamily="34" charset="0"/>
            </a:endParaRPr>
          </a:p>
        </p:txBody>
      </p:sp>
      <p:pic>
        <p:nvPicPr>
          <p:cNvPr id="74755" name="Picture 5" descr="img_main_bigworld">
            <a:hlinkClick r:id="rId3"/>
            <a:extLst>
              <a:ext uri="{FF2B5EF4-FFF2-40B4-BE49-F238E27FC236}">
                <a16:creationId xmlns:a16="http://schemas.microsoft.com/office/drawing/2014/main" id="{B867EC4E-6D93-41B7-84F0-33CDDABB9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6" descr="hdr_main_bigworldsaddleup">
            <a:extLst>
              <a:ext uri="{FF2B5EF4-FFF2-40B4-BE49-F238E27FC236}">
                <a16:creationId xmlns:a16="http://schemas.microsoft.com/office/drawing/2014/main" id="{62F772A4-8BC1-4C1A-8F2A-F8306A4BD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6858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11">
            <a:extLst>
              <a:ext uri="{FF2B5EF4-FFF2-40B4-BE49-F238E27FC236}">
                <a16:creationId xmlns:a16="http://schemas.microsoft.com/office/drawing/2014/main" id="{FF86FED2-78F1-490D-96A1-DDF190D99103}"/>
              </a:ext>
            </a:extLst>
          </p:cNvPr>
          <p:cNvSpPr txBox="1">
            <a:spLocks noChangeArrowheads="1"/>
          </p:cNvSpPr>
          <p:nvPr/>
        </p:nvSpPr>
        <p:spPr bwMode="auto">
          <a:xfrm>
            <a:off x="0" y="4371975"/>
            <a:ext cx="6858000" cy="369888"/>
          </a:xfrm>
          <a:prstGeom prst="rect">
            <a:avLst/>
          </a:prstGeom>
          <a:solidFill>
            <a:schemeClr val="accent6">
              <a:lumMod val="5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en-US" altLang="en-US" sz="1800" b="1" i="1" dirty="0">
                <a:solidFill>
                  <a:schemeClr val="bg1"/>
                </a:solidFill>
                <a:latin typeface="Tahoma" panose="020B0604030504040204" pitchFamily="34" charset="0"/>
              </a:rPr>
              <a:t>How do these affect the meaning of what you say?</a:t>
            </a:r>
          </a:p>
        </p:txBody>
      </p:sp>
      <p:sp>
        <p:nvSpPr>
          <p:cNvPr id="74758" name="Text Box 12">
            <a:extLst>
              <a:ext uri="{FF2B5EF4-FFF2-40B4-BE49-F238E27FC236}">
                <a16:creationId xmlns:a16="http://schemas.microsoft.com/office/drawing/2014/main" id="{46452DD0-5C85-4F03-A51F-C5F46CCE29C3}"/>
              </a:ext>
            </a:extLst>
          </p:cNvPr>
          <p:cNvSpPr txBox="1">
            <a:spLocks noChangeArrowheads="1"/>
          </p:cNvSpPr>
          <p:nvPr/>
        </p:nvSpPr>
        <p:spPr bwMode="auto">
          <a:xfrm>
            <a:off x="1012825" y="5000625"/>
            <a:ext cx="1981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b="1">
                <a:solidFill>
                  <a:srgbClr val="990000"/>
                </a:solidFill>
                <a:latin typeface="Tahoma" panose="020B0604030504040204" pitchFamily="34" charset="0"/>
              </a:rPr>
              <a:t>Intonation, Inflection, Volume, Speed</a:t>
            </a:r>
          </a:p>
        </p:txBody>
      </p:sp>
      <p:sp>
        <p:nvSpPr>
          <p:cNvPr id="15368" name="Text Box 13">
            <a:extLst>
              <a:ext uri="{FF2B5EF4-FFF2-40B4-BE49-F238E27FC236}">
                <a16:creationId xmlns:a16="http://schemas.microsoft.com/office/drawing/2014/main" id="{A43C551B-852F-4284-952D-7698353EC814}"/>
              </a:ext>
            </a:extLst>
          </p:cNvPr>
          <p:cNvSpPr txBox="1">
            <a:spLocks noChangeArrowheads="1"/>
          </p:cNvSpPr>
          <p:nvPr/>
        </p:nvSpPr>
        <p:spPr bwMode="auto">
          <a:xfrm>
            <a:off x="1974850" y="6321425"/>
            <a:ext cx="2057400" cy="649288"/>
          </a:xfrm>
          <a:prstGeom prst="rect">
            <a:avLst/>
          </a:prstGeom>
          <a:no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defRPr/>
            </a:pPr>
            <a:r>
              <a:rPr lang="en-US" altLang="en-US" sz="1200" b="1" dirty="0">
                <a:solidFill>
                  <a:schemeClr val="accent6">
                    <a:lumMod val="50000"/>
                  </a:schemeClr>
                </a:solidFill>
              </a:rPr>
              <a:t>Appearance, Posture, Gestures, Clothing, Surroundings</a:t>
            </a:r>
          </a:p>
        </p:txBody>
      </p:sp>
      <p:sp>
        <p:nvSpPr>
          <p:cNvPr id="74760" name="Text Box 14">
            <a:extLst>
              <a:ext uri="{FF2B5EF4-FFF2-40B4-BE49-F238E27FC236}">
                <a16:creationId xmlns:a16="http://schemas.microsoft.com/office/drawing/2014/main" id="{CECB0194-F50E-4FCC-9845-8BDB31C12873}"/>
              </a:ext>
            </a:extLst>
          </p:cNvPr>
          <p:cNvSpPr txBox="1">
            <a:spLocks noChangeArrowheads="1"/>
          </p:cNvSpPr>
          <p:nvPr/>
        </p:nvSpPr>
        <p:spPr bwMode="auto">
          <a:xfrm>
            <a:off x="1203325" y="7319963"/>
            <a:ext cx="15240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b="1">
                <a:latin typeface="Tahoma" panose="020B0604030504040204" pitchFamily="34" charset="0"/>
              </a:rPr>
              <a:t>Verbal – the Text</a:t>
            </a:r>
          </a:p>
        </p:txBody>
      </p:sp>
      <p:sp>
        <p:nvSpPr>
          <p:cNvPr id="74761" name="Text Box 5">
            <a:extLst>
              <a:ext uri="{FF2B5EF4-FFF2-40B4-BE49-F238E27FC236}">
                <a16:creationId xmlns:a16="http://schemas.microsoft.com/office/drawing/2014/main" id="{4E6B068D-52A1-4D20-99E4-7DE255321E6A}"/>
              </a:ext>
            </a:extLst>
          </p:cNvPr>
          <p:cNvSpPr txBox="1">
            <a:spLocks noChangeArrowheads="1"/>
          </p:cNvSpPr>
          <p:nvPr/>
        </p:nvSpPr>
        <p:spPr bwMode="auto">
          <a:xfrm>
            <a:off x="4529138" y="4967288"/>
            <a:ext cx="202406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i="1">
                <a:latin typeface="Tahoma" panose="020B0604030504040204" pitchFamily="34" charset="0"/>
              </a:rPr>
              <a:t>Which percentage goes with the three on the left?</a:t>
            </a:r>
          </a:p>
          <a:p>
            <a:pPr>
              <a:spcBef>
                <a:spcPct val="50000"/>
              </a:spcBef>
              <a:buFontTx/>
              <a:buNone/>
            </a:pPr>
            <a:r>
              <a:rPr lang="en-US" altLang="en-US" b="1">
                <a:solidFill>
                  <a:srgbClr val="660033"/>
                </a:solidFill>
                <a:latin typeface="Tahoma" panose="020B0604030504040204" pitchFamily="34" charset="0"/>
              </a:rPr>
              <a:t>38%   </a:t>
            </a:r>
          </a:p>
          <a:p>
            <a:pPr>
              <a:spcBef>
                <a:spcPct val="50000"/>
              </a:spcBef>
              <a:buFontTx/>
              <a:buNone/>
            </a:pPr>
            <a:r>
              <a:rPr lang="en-US" altLang="en-US" b="1">
                <a:solidFill>
                  <a:srgbClr val="660033"/>
                </a:solidFill>
                <a:latin typeface="Tahoma" panose="020B0604030504040204" pitchFamily="34" charset="0"/>
              </a:rPr>
              <a:t>55% </a:t>
            </a:r>
          </a:p>
          <a:p>
            <a:pPr>
              <a:spcBef>
                <a:spcPct val="50000"/>
              </a:spcBef>
              <a:buFontTx/>
              <a:buNone/>
            </a:pPr>
            <a:r>
              <a:rPr lang="en-US" altLang="en-US" b="1">
                <a:solidFill>
                  <a:srgbClr val="660033"/>
                </a:solidFill>
                <a:latin typeface="Tahoma" panose="020B0604030504040204" pitchFamily="34" charset="0"/>
              </a:rPr>
              <a:t>7%</a:t>
            </a:r>
          </a:p>
        </p:txBody>
      </p:sp>
      <p:pic>
        <p:nvPicPr>
          <p:cNvPr id="74762" name="Picture 19" descr="C:\Users\Jill\AppData\Local\Microsoft\Windows\Temporary Internet Files\Content.IE5\M92ZI327\mouth_talking[1].jpg">
            <a:extLst>
              <a:ext uri="{FF2B5EF4-FFF2-40B4-BE49-F238E27FC236}">
                <a16:creationId xmlns:a16="http://schemas.microsoft.com/office/drawing/2014/main" id="{920EC0FE-4DD2-4F64-BC54-C779A57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5010150"/>
            <a:ext cx="865187" cy="890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20" descr="C:\Users\Jill\AppData\Local\Microsoft\Windows\Temporary Internet Files\Content.IE5\O88JP7YZ\70751294_8c143cec90_z[1].jpg">
            <a:extLst>
              <a:ext uri="{FF2B5EF4-FFF2-40B4-BE49-F238E27FC236}">
                <a16:creationId xmlns:a16="http://schemas.microsoft.com/office/drawing/2014/main" id="{D4D8B6C7-AB5B-46F0-85CA-6B8B01B9F9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38" y="6045200"/>
            <a:ext cx="1235075" cy="92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21" descr="C:\Users\Jill\AppData\Local\Microsoft\Windows\Temporary Internet Files\Content.IE5\L8GX3VRW\SecretServiceTypewriter[1].gif">
            <a:extLst>
              <a:ext uri="{FF2B5EF4-FFF2-40B4-BE49-F238E27FC236}">
                <a16:creationId xmlns:a16="http://schemas.microsoft.com/office/drawing/2014/main" id="{EFA54B65-70CD-405F-AE17-B8104AF888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9725" y="7319963"/>
            <a:ext cx="1143000"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65" name="Footer Placeholder 1">
            <a:extLst>
              <a:ext uri="{FF2B5EF4-FFF2-40B4-BE49-F238E27FC236}">
                <a16:creationId xmlns:a16="http://schemas.microsoft.com/office/drawing/2014/main" id="{A5C1CB0A-2919-48B6-955E-D76EE21D23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Tahoma" panose="020B0604030504040204" pitchFamily="34" charset="0"/>
              </a:rPr>
              <a:t>(c) Leadership Outfitters, LLC  C350 Persuasion &amp; Negotiation  www.leadershipoutfitters.com</a:t>
            </a:r>
          </a:p>
        </p:txBody>
      </p:sp>
      <p:sp>
        <p:nvSpPr>
          <p:cNvPr id="74766" name="Slide Number Placeholder 2">
            <a:extLst>
              <a:ext uri="{FF2B5EF4-FFF2-40B4-BE49-F238E27FC236}">
                <a16:creationId xmlns:a16="http://schemas.microsoft.com/office/drawing/2014/main" id="{EB1E9046-802A-4498-9610-2F5D6460E9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735C19-FD50-42CE-88A7-36BD52BB3EEF}" type="slidenum">
              <a:rPr lang="en-US" altLang="en-US" sz="1000" smtClean="0">
                <a:latin typeface="Tahoma" panose="020B0604030504040204" pitchFamily="34" charset="0"/>
              </a:rPr>
              <a:pPr>
                <a:spcBef>
                  <a:spcPct val="0"/>
                </a:spcBef>
                <a:buFontTx/>
                <a:buNone/>
              </a:pPr>
              <a:t>12</a:t>
            </a:fld>
            <a:endParaRPr lang="en-US" altLang="en-US" sz="1000">
              <a:latin typeface="Tahoma" panose="020B0604030504040204" pitchFamily="34" charset="0"/>
            </a:endParaRPr>
          </a:p>
        </p:txBody>
      </p:sp>
      <p:cxnSp>
        <p:nvCxnSpPr>
          <p:cNvPr id="74767" name="Straight Connector 2">
            <a:extLst>
              <a:ext uri="{FF2B5EF4-FFF2-40B4-BE49-F238E27FC236}">
                <a16:creationId xmlns:a16="http://schemas.microsoft.com/office/drawing/2014/main" id="{31CF7E50-09CE-4D81-AE94-E796351E87A8}"/>
              </a:ext>
            </a:extLst>
          </p:cNvPr>
          <p:cNvCxnSpPr>
            <a:cxnSpLocks noChangeShapeType="1"/>
          </p:cNvCxnSpPr>
          <p:nvPr/>
        </p:nvCxnSpPr>
        <p:spPr bwMode="auto">
          <a:xfrm>
            <a:off x="4419600" y="5030788"/>
            <a:ext cx="0" cy="29543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74768" name="Picture 5">
            <a:extLst>
              <a:ext uri="{FF2B5EF4-FFF2-40B4-BE49-F238E27FC236}">
                <a16:creationId xmlns:a16="http://schemas.microsoft.com/office/drawing/2014/main" id="{B706C8F3-4EE6-4037-93DF-892D3AF9A64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4938" y="2041525"/>
            <a:ext cx="2136775" cy="212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92C61C15-7BB8-4551-80E2-A2F927A8C81B}"/>
              </a:ext>
            </a:extLst>
          </p:cNvPr>
          <p:cNvSpPr>
            <a:spLocks noGrp="1" noChangeArrowheads="1"/>
          </p:cNvSpPr>
          <p:nvPr>
            <p:ph type="title"/>
          </p:nvPr>
        </p:nvSpPr>
        <p:spPr>
          <a:xfrm>
            <a:off x="0" y="-12700"/>
            <a:ext cx="3124200" cy="1927225"/>
          </a:xfrm>
          <a:solidFill>
            <a:srgbClr val="4C0000"/>
          </a:solidFill>
        </p:spPr>
        <p:txBody>
          <a:bodyPr/>
          <a:lstStyle/>
          <a:p>
            <a:r>
              <a:rPr lang="en-US" altLang="en-US" sz="3200" b="1">
                <a:solidFill>
                  <a:schemeClr val="bg1"/>
                </a:solidFill>
                <a:latin typeface="Tahoma" panose="020B0604030504040204" pitchFamily="34" charset="0"/>
              </a:rPr>
              <a:t>Power Words &amp; Action Phrases</a:t>
            </a:r>
            <a:endParaRPr lang="en-US" altLang="en-US" sz="2400" b="1" i="1">
              <a:solidFill>
                <a:schemeClr val="bg1"/>
              </a:solidFill>
              <a:latin typeface="Tahoma" panose="020B0604030504040204" pitchFamily="34" charset="0"/>
            </a:endParaRPr>
          </a:p>
        </p:txBody>
      </p:sp>
      <p:sp>
        <p:nvSpPr>
          <p:cNvPr id="76803" name="Rectangle 5">
            <a:extLst>
              <a:ext uri="{FF2B5EF4-FFF2-40B4-BE49-F238E27FC236}">
                <a16:creationId xmlns:a16="http://schemas.microsoft.com/office/drawing/2014/main" id="{B755F76E-8079-4BF6-B900-9BD1317C0C5D}"/>
              </a:ext>
            </a:extLst>
          </p:cNvPr>
          <p:cNvSpPr>
            <a:spLocks noChangeArrowheads="1"/>
          </p:cNvSpPr>
          <p:nvPr/>
        </p:nvSpPr>
        <p:spPr bwMode="auto">
          <a:xfrm>
            <a:off x="166688" y="2133600"/>
            <a:ext cx="63722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solidFill>
                  <a:srgbClr val="4C0000"/>
                </a:solidFill>
                <a:latin typeface="Tahoma" panose="020B0604030504040204" pitchFamily="34" charset="0"/>
                <a:cs typeface="Tahoma" panose="020B0604030504040204" pitchFamily="34" charset="0"/>
              </a:rPr>
              <a:t>“Because” </a:t>
            </a:r>
            <a:r>
              <a:rPr lang="en-US" altLang="en-US" sz="1400" b="1">
                <a:solidFill>
                  <a:srgbClr val="003A00"/>
                </a:solidFill>
                <a:latin typeface="Tahoma" panose="020B0604030504040204" pitchFamily="34" charset="0"/>
                <a:cs typeface="Tahoma" panose="020B0604030504040204" pitchFamily="34" charset="0"/>
              </a:rPr>
              <a:t>– </a:t>
            </a:r>
            <a:r>
              <a:rPr lang="en-US" altLang="en-US" sz="1400">
                <a:latin typeface="Tahoma" panose="020B0604030504040204" pitchFamily="34" charset="0"/>
                <a:cs typeface="Tahoma" panose="020B0604030504040204" pitchFamily="34" charset="0"/>
              </a:rPr>
              <a:t>Social psychologist at Harvard University </a:t>
            </a:r>
            <a:r>
              <a:rPr lang="en-US" altLang="en-US" sz="1400" b="1">
                <a:latin typeface="Tahoma" panose="020B0604030504040204" pitchFamily="34" charset="0"/>
                <a:cs typeface="Tahoma" panose="020B0604030504040204" pitchFamily="34" charset="0"/>
              </a:rPr>
              <a:t>Ellen Langer </a:t>
            </a:r>
            <a:r>
              <a:rPr lang="en-US" altLang="en-US" sz="1400">
                <a:latin typeface="Tahoma" panose="020B0604030504040204" pitchFamily="34" charset="0"/>
                <a:cs typeface="Tahoma" panose="020B0604030504040204" pitchFamily="34" charset="0"/>
              </a:rPr>
              <a:t>tested the power of a single word in an experiment where she asked to cut in line at a copy machine. She tried three different ways of asking:</a:t>
            </a:r>
          </a:p>
          <a:p>
            <a:pPr>
              <a:spcBef>
                <a:spcPct val="0"/>
              </a:spcBef>
            </a:pPr>
            <a:endParaRPr lang="en-US" altLang="en-US" sz="1400">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200" i="1">
                <a:latin typeface="Tahoma" panose="020B0604030504040204" pitchFamily="34" charset="0"/>
                <a:cs typeface="Tahoma" panose="020B0604030504040204" pitchFamily="34" charset="0"/>
              </a:rPr>
              <a:t>“Excuse me, I have five pages. May I use the Xerox machine?” – 60% said OK</a:t>
            </a:r>
          </a:p>
          <a:p>
            <a:pPr>
              <a:spcBef>
                <a:spcPct val="0"/>
              </a:spcBef>
              <a:buFont typeface="Times New Roman" panose="02020603050405020304" pitchFamily="18" charset="0"/>
              <a:buAutoNum type="arabicPeriod"/>
            </a:pPr>
            <a:endParaRPr lang="en-US" altLang="en-US" sz="1200" i="1">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200" i="1">
                <a:latin typeface="Tahoma" panose="020B0604030504040204" pitchFamily="34" charset="0"/>
                <a:cs typeface="Tahoma" panose="020B0604030504040204" pitchFamily="34" charset="0"/>
              </a:rPr>
              <a:t>“Excuse me, I have five pages. May I use the Xerox machine because I’m in a rush?” – 94% said OK</a:t>
            </a:r>
          </a:p>
          <a:p>
            <a:pPr>
              <a:spcBef>
                <a:spcPct val="0"/>
              </a:spcBef>
              <a:buFont typeface="Times New Roman" panose="02020603050405020304" pitchFamily="18" charset="0"/>
              <a:buAutoNum type="arabicPeriod"/>
            </a:pPr>
            <a:endParaRPr lang="en-US" altLang="en-US" sz="1200" i="1">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200" i="1">
                <a:latin typeface="Tahoma" panose="020B0604030504040204" pitchFamily="34" charset="0"/>
                <a:cs typeface="Tahoma" panose="020B0604030504040204" pitchFamily="34" charset="0"/>
              </a:rPr>
              <a:t>“Excuse me, I have five pages. May I use the Xerox machine because I have to make some copies?” – 93% said OK</a:t>
            </a:r>
          </a:p>
          <a:p>
            <a:pPr>
              <a:spcBef>
                <a:spcPct val="0"/>
              </a:spcBef>
              <a:buFontTx/>
              <a:buNone/>
            </a:pPr>
            <a:endParaRPr lang="en-US" altLang="en-US" sz="1400">
              <a:latin typeface="Tahoma" panose="020B0604030504040204" pitchFamily="34" charset="0"/>
              <a:cs typeface="Tahoma" panose="020B0604030504040204" pitchFamily="34" charset="0"/>
            </a:endParaRPr>
          </a:p>
          <a:p>
            <a:pPr>
              <a:spcBef>
                <a:spcPct val="0"/>
              </a:spcBef>
              <a:buFontTx/>
              <a:buNone/>
            </a:pPr>
            <a:r>
              <a:rPr lang="en-US" altLang="en-US" sz="1400">
                <a:latin typeface="Tahoma" panose="020B0604030504040204" pitchFamily="34" charset="0"/>
                <a:cs typeface="Tahoma" panose="020B0604030504040204" pitchFamily="34" charset="0"/>
              </a:rPr>
              <a:t>Did you think Langer’s third request was rather elementary. Yet it didn’t matter. The trigger word “because” was all she needed. The takeaway: When you want people to take action, always give a reason. The three other persuasive words in the English language are</a:t>
            </a:r>
            <a:r>
              <a:rPr lang="en-US" altLang="en-US" sz="1400">
                <a:solidFill>
                  <a:srgbClr val="1E2136"/>
                </a:solidFill>
                <a:latin typeface="Tahoma" panose="020B0604030504040204" pitchFamily="34" charset="0"/>
                <a:cs typeface="Tahoma" panose="020B0604030504040204" pitchFamily="34" charset="0"/>
              </a:rPr>
              <a:t>: </a:t>
            </a:r>
            <a:r>
              <a:rPr lang="en-US" altLang="en-US" sz="1400" b="1">
                <a:solidFill>
                  <a:srgbClr val="4C0000"/>
                </a:solidFill>
                <a:latin typeface="Tahoma" panose="020B0604030504040204" pitchFamily="34" charset="0"/>
                <a:cs typeface="Tahoma" panose="020B0604030504040204" pitchFamily="34" charset="0"/>
              </a:rPr>
              <a:t>“You” – “Free” – “Instantly” </a:t>
            </a:r>
          </a:p>
          <a:p>
            <a:pPr>
              <a:spcBef>
                <a:spcPct val="0"/>
              </a:spcBef>
              <a:buFontTx/>
              <a:buNone/>
            </a:pPr>
            <a:endParaRPr lang="en-US" altLang="en-US" sz="1400">
              <a:latin typeface="Tahoma" panose="020B0604030504040204" pitchFamily="34" charset="0"/>
              <a:cs typeface="Tahoma" panose="020B0604030504040204" pitchFamily="34" charset="0"/>
            </a:endParaRPr>
          </a:p>
          <a:p>
            <a:pPr>
              <a:spcBef>
                <a:spcPct val="0"/>
              </a:spcBef>
            </a:pPr>
            <a:endParaRPr lang="en-US" altLang="en-US" sz="1400">
              <a:latin typeface="Tahoma" panose="020B0604030504040204" pitchFamily="34" charset="0"/>
              <a:cs typeface="Tahoma" panose="020B0604030504040204" pitchFamily="34" charset="0"/>
            </a:endParaRPr>
          </a:p>
          <a:p>
            <a:pPr algn="ctr">
              <a:spcBef>
                <a:spcPct val="0"/>
              </a:spcBef>
              <a:buFontTx/>
              <a:buNone/>
            </a:pPr>
            <a:r>
              <a:rPr lang="en-US" altLang="en-US" sz="2000" b="1">
                <a:solidFill>
                  <a:srgbClr val="1E2136"/>
                </a:solidFill>
                <a:latin typeface="Tahoma" panose="020B0604030504040204" pitchFamily="34" charset="0"/>
                <a:cs typeface="Tahoma" panose="020B0604030504040204" pitchFamily="34" charset="0"/>
              </a:rPr>
              <a:t>10 Cause-and-Effect Power Words &amp; Phrases</a:t>
            </a:r>
          </a:p>
          <a:p>
            <a:pPr algn="ctr">
              <a:spcBef>
                <a:spcPct val="0"/>
              </a:spcBef>
              <a:buFontTx/>
              <a:buNone/>
            </a:pPr>
            <a:endParaRPr lang="en-US" altLang="en-US" sz="1400" b="1">
              <a:solidFill>
                <a:srgbClr val="8A0000"/>
              </a:solidFill>
              <a:latin typeface="Tahoma" panose="020B0604030504040204" pitchFamily="34" charset="0"/>
              <a:cs typeface="Tahoma" panose="020B0604030504040204" pitchFamily="34" charset="0"/>
            </a:endParaRPr>
          </a:p>
          <a:p>
            <a:pPr>
              <a:spcBef>
                <a:spcPct val="0"/>
              </a:spcBef>
              <a:buFontTx/>
              <a:buNone/>
            </a:pPr>
            <a:r>
              <a:rPr lang="en-US" altLang="en-US" sz="1400" b="1">
                <a:solidFill>
                  <a:srgbClr val="4C0000"/>
                </a:solidFill>
                <a:latin typeface="Tahoma" panose="020B0604030504040204" pitchFamily="34" charset="0"/>
                <a:cs typeface="Tahoma" panose="020B0604030504040204" pitchFamily="34" charset="0"/>
              </a:rPr>
              <a:t>“Accordingly” – “As a result” – “Because” – “Caused by” – “Due to” “Consequently” – “For this reason” – “Since” – “Therefore” – “Thus”</a:t>
            </a:r>
          </a:p>
          <a:p>
            <a:pPr>
              <a:spcBef>
                <a:spcPct val="0"/>
              </a:spcBef>
              <a:buFontTx/>
              <a:buNone/>
            </a:pPr>
            <a:endParaRPr lang="en-US" altLang="en-US" sz="1400">
              <a:latin typeface="Tahoma" panose="020B0604030504040204" pitchFamily="34" charset="0"/>
              <a:cs typeface="Tahoma" panose="020B0604030504040204" pitchFamily="34" charset="0"/>
            </a:endParaRPr>
          </a:p>
          <a:p>
            <a:pPr>
              <a:spcBef>
                <a:spcPct val="0"/>
              </a:spcBef>
              <a:buFontTx/>
              <a:buNone/>
            </a:pPr>
            <a:r>
              <a:rPr lang="en-US" altLang="en-US" sz="1400">
                <a:latin typeface="Tahoma" panose="020B0604030504040204" pitchFamily="34" charset="0"/>
                <a:cs typeface="Tahoma" panose="020B0604030504040204" pitchFamily="34" charset="0"/>
              </a:rPr>
              <a:t>Author &amp; Executive Speech Coach, </a:t>
            </a:r>
            <a:r>
              <a:rPr lang="en-US" altLang="en-US" sz="1400" b="1">
                <a:latin typeface="Tahoma" panose="020B0604030504040204" pitchFamily="34" charset="0"/>
                <a:cs typeface="Tahoma" panose="020B0604030504040204" pitchFamily="34" charset="0"/>
              </a:rPr>
              <a:t>Darlene Price</a:t>
            </a:r>
            <a:r>
              <a:rPr lang="en-US" altLang="en-US" sz="1400">
                <a:latin typeface="Tahoma" panose="020B0604030504040204" pitchFamily="34" charset="0"/>
                <a:cs typeface="Tahoma" panose="020B0604030504040204" pitchFamily="34" charset="0"/>
              </a:rPr>
              <a:t>, the originator of this cause-and-effect list, has great insight into what makes these cause-and-effect phrases so useful</a:t>
            </a:r>
            <a:r>
              <a:rPr lang="en-US" altLang="en-US" sz="1400" i="1">
                <a:latin typeface="Tahoma" panose="020B0604030504040204" pitchFamily="34" charset="0"/>
                <a:cs typeface="Tahoma" panose="020B0604030504040204" pitchFamily="34" charset="0"/>
              </a:rPr>
              <a:t>: “Cause-and-effect words make your claims sound objective and rational rather than biased and subjective.” </a:t>
            </a:r>
            <a:r>
              <a:rPr lang="en-US" altLang="en-US" sz="1400">
                <a:latin typeface="Tahoma" panose="020B0604030504040204" pitchFamily="34" charset="0"/>
                <a:cs typeface="Tahoma" panose="020B0604030504040204" pitchFamily="34" charset="0"/>
              </a:rPr>
              <a:t>Where to try these? Closing paragraphs, transitions</a:t>
            </a:r>
          </a:p>
          <a:p>
            <a:pPr>
              <a:spcBef>
                <a:spcPct val="0"/>
              </a:spcBef>
              <a:buFontTx/>
              <a:buNone/>
            </a:pPr>
            <a:endParaRPr lang="en-US" altLang="en-US" sz="1400">
              <a:latin typeface="Tahoma" panose="020B0604030504040204" pitchFamily="34" charset="0"/>
              <a:cs typeface="Tahoma" panose="020B0604030504040204" pitchFamily="34" charset="0"/>
            </a:endParaRPr>
          </a:p>
          <a:p>
            <a:pPr>
              <a:spcBef>
                <a:spcPct val="0"/>
              </a:spcBef>
              <a:buFontTx/>
              <a:buAutoNum type="arabicPeriod"/>
            </a:pPr>
            <a:endParaRPr lang="en-US" altLang="en-US" sz="1400">
              <a:solidFill>
                <a:srgbClr val="000000"/>
              </a:solidFill>
              <a:latin typeface="Tahoma" panose="020B0604030504040204" pitchFamily="34" charset="0"/>
              <a:cs typeface="Tahoma" panose="020B0604030504040204" pitchFamily="34" charset="0"/>
            </a:endParaRPr>
          </a:p>
        </p:txBody>
      </p:sp>
      <p:sp>
        <p:nvSpPr>
          <p:cNvPr id="76804" name="Footer Placeholder 6">
            <a:extLst>
              <a:ext uri="{FF2B5EF4-FFF2-40B4-BE49-F238E27FC236}">
                <a16:creationId xmlns:a16="http://schemas.microsoft.com/office/drawing/2014/main" id="{EB4FBE52-8BBB-44C2-85D5-CF13B480EC38}"/>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Tahoma" panose="020B0604030504040204" pitchFamily="34" charset="0"/>
              </a:rPr>
              <a:t>(c) Leadership Outfitters, LLC  C350 Persuasion &amp; Negotiation  www.leadershipoutfitters.com</a:t>
            </a:r>
          </a:p>
        </p:txBody>
      </p:sp>
      <p:sp>
        <p:nvSpPr>
          <p:cNvPr id="76805" name="Slide Number Placeholder 1">
            <a:extLst>
              <a:ext uri="{FF2B5EF4-FFF2-40B4-BE49-F238E27FC236}">
                <a16:creationId xmlns:a16="http://schemas.microsoft.com/office/drawing/2014/main" id="{98B901AA-E04D-4537-B949-FB4319481F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26A7E26-774A-4EE7-A6EE-2953F8178D51}" type="slidenum">
              <a:rPr lang="en-US" altLang="en-US" sz="1000" smtClean="0">
                <a:latin typeface="Tahoma" panose="020B0604030504040204" pitchFamily="34" charset="0"/>
              </a:rPr>
              <a:pPr>
                <a:spcBef>
                  <a:spcPct val="0"/>
                </a:spcBef>
                <a:buFontTx/>
                <a:buNone/>
              </a:pPr>
              <a:t>13</a:t>
            </a:fld>
            <a:endParaRPr lang="en-US" altLang="en-US" sz="1000">
              <a:latin typeface="Tahoma" panose="020B0604030504040204" pitchFamily="34" charset="0"/>
            </a:endParaRPr>
          </a:p>
        </p:txBody>
      </p:sp>
      <p:pic>
        <p:nvPicPr>
          <p:cNvPr id="76806" name="Picture 1">
            <a:extLst>
              <a:ext uri="{FF2B5EF4-FFF2-40B4-BE49-F238E27FC236}">
                <a16:creationId xmlns:a16="http://schemas.microsoft.com/office/drawing/2014/main" id="{E10B82C6-75ED-4411-8561-FC50DB1BC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0"/>
            <a:ext cx="3676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FAC2801D-1463-47F9-9AAB-CEBD0561286F}"/>
              </a:ext>
            </a:extLst>
          </p:cNvPr>
          <p:cNvSpPr>
            <a:spLocks noGrp="1" noChangeArrowheads="1"/>
          </p:cNvSpPr>
          <p:nvPr>
            <p:ph type="title"/>
          </p:nvPr>
        </p:nvSpPr>
        <p:spPr>
          <a:xfrm>
            <a:off x="3113088" y="0"/>
            <a:ext cx="3754437" cy="2162175"/>
          </a:xfrm>
          <a:solidFill>
            <a:srgbClr val="381850"/>
          </a:solidFill>
        </p:spPr>
        <p:txBody>
          <a:bodyPr/>
          <a:lstStyle/>
          <a:p>
            <a:r>
              <a:rPr lang="en-US" altLang="en-US" sz="3200" b="1">
                <a:solidFill>
                  <a:schemeClr val="bg1"/>
                </a:solidFill>
                <a:latin typeface="Tahoma" panose="020B0604030504040204" pitchFamily="34" charset="0"/>
              </a:rPr>
              <a:t>Popular Power Words</a:t>
            </a:r>
            <a:endParaRPr lang="en-US" altLang="en-US" sz="2400" b="1" i="1">
              <a:solidFill>
                <a:schemeClr val="bg1"/>
              </a:solidFill>
              <a:latin typeface="Tahoma" panose="020B0604030504040204" pitchFamily="34" charset="0"/>
            </a:endParaRPr>
          </a:p>
        </p:txBody>
      </p:sp>
      <p:sp>
        <p:nvSpPr>
          <p:cNvPr id="78851" name="Rectangle 5">
            <a:extLst>
              <a:ext uri="{FF2B5EF4-FFF2-40B4-BE49-F238E27FC236}">
                <a16:creationId xmlns:a16="http://schemas.microsoft.com/office/drawing/2014/main" id="{7A78737E-6D9B-483F-828C-AD25C6422D83}"/>
              </a:ext>
            </a:extLst>
          </p:cNvPr>
          <p:cNvSpPr>
            <a:spLocks noChangeArrowheads="1"/>
          </p:cNvSpPr>
          <p:nvPr/>
        </p:nvSpPr>
        <p:spPr bwMode="auto">
          <a:xfrm>
            <a:off x="304800" y="2389188"/>
            <a:ext cx="6248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cs typeface="Tahoma" panose="020B0604030504040204" pitchFamily="34" charset="0"/>
              </a:rPr>
              <a:t>• Improve</a:t>
            </a:r>
          </a:p>
          <a:p>
            <a:pPr>
              <a:spcBef>
                <a:spcPct val="0"/>
              </a:spcBef>
              <a:buFontTx/>
              <a:buNone/>
            </a:pPr>
            <a:r>
              <a:rPr lang="en-US" altLang="en-US" sz="1400">
                <a:latin typeface="Tahoma" panose="020B0604030504040204" pitchFamily="34" charset="0"/>
                <a:cs typeface="Tahoma" panose="020B0604030504040204" pitchFamily="34" charset="0"/>
              </a:rPr>
              <a:t>• Trust</a:t>
            </a:r>
          </a:p>
          <a:p>
            <a:pPr>
              <a:spcBef>
                <a:spcPct val="0"/>
              </a:spcBef>
              <a:buFontTx/>
              <a:buNone/>
            </a:pPr>
            <a:r>
              <a:rPr lang="en-US" altLang="en-US" sz="1400">
                <a:latin typeface="Tahoma" panose="020B0604030504040204" pitchFamily="34" charset="0"/>
                <a:cs typeface="Tahoma" panose="020B0604030504040204" pitchFamily="34" charset="0"/>
              </a:rPr>
              <a:t>• Immediately</a:t>
            </a:r>
          </a:p>
          <a:p>
            <a:pPr>
              <a:spcBef>
                <a:spcPct val="0"/>
              </a:spcBef>
              <a:buFontTx/>
              <a:buNone/>
            </a:pPr>
            <a:r>
              <a:rPr lang="en-US" altLang="en-US" sz="1400">
                <a:latin typeface="Tahoma" panose="020B0604030504040204" pitchFamily="34" charset="0"/>
                <a:cs typeface="Tahoma" panose="020B0604030504040204" pitchFamily="34" charset="0"/>
              </a:rPr>
              <a:t>• Discover</a:t>
            </a:r>
          </a:p>
          <a:p>
            <a:pPr>
              <a:spcBef>
                <a:spcPct val="0"/>
              </a:spcBef>
              <a:buFontTx/>
              <a:buNone/>
            </a:pPr>
            <a:r>
              <a:rPr lang="en-US" altLang="en-US" sz="1400">
                <a:latin typeface="Tahoma" panose="020B0604030504040204" pitchFamily="34" charset="0"/>
                <a:cs typeface="Tahoma" panose="020B0604030504040204" pitchFamily="34" charset="0"/>
              </a:rPr>
              <a:t>• Profit</a:t>
            </a:r>
          </a:p>
          <a:p>
            <a:pPr>
              <a:spcBef>
                <a:spcPct val="0"/>
              </a:spcBef>
              <a:buFontTx/>
              <a:buNone/>
            </a:pPr>
            <a:r>
              <a:rPr lang="en-US" altLang="en-US" sz="1400">
                <a:latin typeface="Tahoma" panose="020B0604030504040204" pitchFamily="34" charset="0"/>
                <a:cs typeface="Tahoma" panose="020B0604030504040204" pitchFamily="34" charset="0"/>
              </a:rPr>
              <a:t>• Learn</a:t>
            </a:r>
          </a:p>
          <a:p>
            <a:pPr>
              <a:spcBef>
                <a:spcPct val="0"/>
              </a:spcBef>
              <a:buFontTx/>
              <a:buNone/>
            </a:pPr>
            <a:r>
              <a:rPr lang="en-US" altLang="en-US" sz="1400">
                <a:latin typeface="Tahoma" panose="020B0604030504040204" pitchFamily="34" charset="0"/>
                <a:cs typeface="Tahoma" panose="020B0604030504040204" pitchFamily="34" charset="0"/>
              </a:rPr>
              <a:t>• Know</a:t>
            </a:r>
          </a:p>
          <a:p>
            <a:pPr>
              <a:spcBef>
                <a:spcPct val="0"/>
              </a:spcBef>
              <a:buFontTx/>
              <a:buNone/>
            </a:pPr>
            <a:r>
              <a:rPr lang="en-US" altLang="en-US" sz="1400">
                <a:latin typeface="Tahoma" panose="020B0604030504040204" pitchFamily="34" charset="0"/>
                <a:cs typeface="Tahoma" panose="020B0604030504040204" pitchFamily="34" charset="0"/>
              </a:rPr>
              <a:t>• Understand</a:t>
            </a:r>
          </a:p>
          <a:p>
            <a:pPr>
              <a:spcBef>
                <a:spcPct val="0"/>
              </a:spcBef>
              <a:buFontTx/>
              <a:buNone/>
            </a:pPr>
            <a:r>
              <a:rPr lang="en-US" altLang="en-US" sz="1400">
                <a:latin typeface="Tahoma" panose="020B0604030504040204" pitchFamily="34" charset="0"/>
                <a:cs typeface="Tahoma" panose="020B0604030504040204" pitchFamily="34" charset="0"/>
              </a:rPr>
              <a:t>• Powerful</a:t>
            </a:r>
          </a:p>
          <a:p>
            <a:pPr>
              <a:spcBef>
                <a:spcPct val="0"/>
              </a:spcBef>
              <a:buFontTx/>
              <a:buNone/>
            </a:pPr>
            <a:r>
              <a:rPr lang="en-US" altLang="en-US" sz="1400">
                <a:latin typeface="Tahoma" panose="020B0604030504040204" pitchFamily="34" charset="0"/>
                <a:cs typeface="Tahoma" panose="020B0604030504040204" pitchFamily="34" charset="0"/>
              </a:rPr>
              <a:t>• Best</a:t>
            </a:r>
          </a:p>
          <a:p>
            <a:pPr>
              <a:spcBef>
                <a:spcPct val="0"/>
              </a:spcBef>
              <a:buFontTx/>
              <a:buNone/>
            </a:pPr>
            <a:r>
              <a:rPr lang="en-US" altLang="en-US" sz="1400">
                <a:latin typeface="Tahoma" panose="020B0604030504040204" pitchFamily="34" charset="0"/>
                <a:cs typeface="Tahoma" panose="020B0604030504040204" pitchFamily="34" charset="0"/>
              </a:rPr>
              <a:t>• Win</a:t>
            </a:r>
          </a:p>
          <a:p>
            <a:pPr>
              <a:spcBef>
                <a:spcPct val="0"/>
              </a:spcBef>
              <a:buFontTx/>
              <a:buNone/>
            </a:pPr>
            <a:r>
              <a:rPr lang="en-US" altLang="en-US" sz="1400">
                <a:latin typeface="Tahoma" panose="020B0604030504040204" pitchFamily="34" charset="0"/>
                <a:cs typeface="Tahoma" panose="020B0604030504040204" pitchFamily="34" charset="0"/>
              </a:rPr>
              <a:t>• Hot Special</a:t>
            </a:r>
          </a:p>
          <a:p>
            <a:pPr>
              <a:spcBef>
                <a:spcPct val="0"/>
              </a:spcBef>
              <a:buFontTx/>
              <a:buNone/>
            </a:pPr>
            <a:r>
              <a:rPr lang="en-US" altLang="en-US" sz="1400">
                <a:latin typeface="Tahoma" panose="020B0604030504040204" pitchFamily="34" charset="0"/>
                <a:cs typeface="Tahoma" panose="020B0604030504040204" pitchFamily="34" charset="0"/>
              </a:rPr>
              <a:t>• More</a:t>
            </a:r>
          </a:p>
          <a:p>
            <a:pPr>
              <a:spcBef>
                <a:spcPct val="0"/>
              </a:spcBef>
              <a:buFontTx/>
              <a:buNone/>
            </a:pPr>
            <a:r>
              <a:rPr lang="en-US" altLang="en-US" sz="1400">
                <a:latin typeface="Tahoma" panose="020B0604030504040204" pitchFamily="34" charset="0"/>
                <a:cs typeface="Tahoma" panose="020B0604030504040204" pitchFamily="34" charset="0"/>
              </a:rPr>
              <a:t>• Bonus</a:t>
            </a:r>
          </a:p>
          <a:p>
            <a:pPr>
              <a:spcBef>
                <a:spcPct val="0"/>
              </a:spcBef>
              <a:buFontTx/>
              <a:buNone/>
            </a:pPr>
            <a:r>
              <a:rPr lang="en-US" altLang="en-US" sz="1400">
                <a:latin typeface="Tahoma" panose="020B0604030504040204" pitchFamily="34" charset="0"/>
                <a:cs typeface="Tahoma" panose="020B0604030504040204" pitchFamily="34" charset="0"/>
              </a:rPr>
              <a:t>• Exclusive</a:t>
            </a:r>
          </a:p>
          <a:p>
            <a:pPr>
              <a:spcBef>
                <a:spcPct val="0"/>
              </a:spcBef>
              <a:buFontTx/>
              <a:buNone/>
            </a:pPr>
            <a:r>
              <a:rPr lang="en-US" altLang="en-US" sz="1400">
                <a:latin typeface="Tahoma" panose="020B0604030504040204" pitchFamily="34" charset="0"/>
                <a:cs typeface="Tahoma" panose="020B0604030504040204" pitchFamily="34" charset="0"/>
              </a:rPr>
              <a:t>• Extra</a:t>
            </a:r>
          </a:p>
          <a:p>
            <a:pPr>
              <a:spcBef>
                <a:spcPct val="0"/>
              </a:spcBef>
              <a:buFontTx/>
              <a:buNone/>
            </a:pPr>
            <a:r>
              <a:rPr lang="en-US" altLang="en-US" sz="1400">
                <a:latin typeface="Tahoma" panose="020B0604030504040204" pitchFamily="34" charset="0"/>
                <a:cs typeface="Tahoma" panose="020B0604030504040204" pitchFamily="34" charset="0"/>
              </a:rPr>
              <a:t>• You</a:t>
            </a:r>
          </a:p>
          <a:p>
            <a:pPr>
              <a:spcBef>
                <a:spcPct val="0"/>
              </a:spcBef>
              <a:buFontTx/>
              <a:buNone/>
            </a:pPr>
            <a:r>
              <a:rPr lang="en-US" altLang="en-US" sz="1400">
                <a:latin typeface="Tahoma" panose="020B0604030504040204" pitchFamily="34" charset="0"/>
                <a:cs typeface="Tahoma" panose="020B0604030504040204" pitchFamily="34" charset="0"/>
              </a:rPr>
              <a:t>• Free</a:t>
            </a:r>
          </a:p>
          <a:p>
            <a:pPr>
              <a:spcBef>
                <a:spcPct val="0"/>
              </a:spcBef>
              <a:buFontTx/>
              <a:buNone/>
            </a:pPr>
            <a:endParaRPr lang="en-US" altLang="en-US" sz="1400">
              <a:latin typeface="Tahoma" panose="020B0604030504040204" pitchFamily="34" charset="0"/>
              <a:cs typeface="Tahoma" panose="020B0604030504040204" pitchFamily="34" charset="0"/>
            </a:endParaRPr>
          </a:p>
          <a:p>
            <a:pPr>
              <a:spcBef>
                <a:spcPct val="0"/>
              </a:spcBef>
              <a:buFontTx/>
              <a:buNone/>
            </a:pPr>
            <a:r>
              <a:rPr lang="en-US" altLang="en-US" sz="1400">
                <a:latin typeface="Tahoma" panose="020B0604030504040204" pitchFamily="34" charset="0"/>
                <a:cs typeface="Tahoma" panose="020B0604030504040204" pitchFamily="34" charset="0"/>
              </a:rPr>
              <a:t>Each employee on the circulation and email marketing teams at Interweave Press has these words printed and posted on their wall. The list, which was originally compiled by </a:t>
            </a:r>
            <a:r>
              <a:rPr lang="en-US" altLang="en-US" sz="1400" b="1">
                <a:latin typeface="Tahoma" panose="020B0604030504040204" pitchFamily="34" charset="0"/>
                <a:cs typeface="Tahoma" panose="020B0604030504040204" pitchFamily="34" charset="0"/>
              </a:rPr>
              <a:t>Linda Ruth </a:t>
            </a:r>
            <a:r>
              <a:rPr lang="en-US" altLang="en-US" sz="1400">
                <a:latin typeface="Tahoma" panose="020B0604030504040204" pitchFamily="34" charset="0"/>
                <a:cs typeface="Tahoma" panose="020B0604030504040204" pitchFamily="34" charset="0"/>
              </a:rPr>
              <a:t>and </a:t>
            </a:r>
            <a:r>
              <a:rPr lang="en-US" altLang="en-US" sz="1400" i="1">
                <a:latin typeface="Tahoma" panose="020B0604030504040204" pitchFamily="34" charset="0"/>
                <a:cs typeface="Tahoma" panose="020B0604030504040204" pitchFamily="34" charset="0"/>
              </a:rPr>
              <a:t>Curtis Circulation Company</a:t>
            </a:r>
            <a:r>
              <a:rPr lang="en-US" altLang="en-US" sz="1400">
                <a:latin typeface="Tahoma" panose="020B0604030504040204" pitchFamily="34" charset="0"/>
                <a:cs typeface="Tahoma" panose="020B0604030504040204" pitchFamily="34" charset="0"/>
              </a:rPr>
              <a:t>, came from studying best-selling magazine covers.  Interweave’s </a:t>
            </a:r>
            <a:r>
              <a:rPr lang="en-US" altLang="en-US" sz="1400" b="1">
                <a:latin typeface="Tahoma" panose="020B0604030504040204" pitchFamily="34" charset="0"/>
                <a:cs typeface="Tahoma" panose="020B0604030504040204" pitchFamily="34" charset="0"/>
              </a:rPr>
              <a:t>Bob Kaslik </a:t>
            </a:r>
            <a:r>
              <a:rPr lang="en-US" altLang="en-US" sz="1400">
                <a:latin typeface="Tahoma" panose="020B0604030504040204" pitchFamily="34" charset="0"/>
                <a:cs typeface="Tahoma" panose="020B0604030504040204" pitchFamily="34" charset="0"/>
              </a:rPr>
              <a:t>found that the words work equally well on magazines, promo copy, and in email subject lines. Where to try these power words? Email subject lines, headlines, calls-to-action.</a:t>
            </a:r>
          </a:p>
          <a:p>
            <a:pPr>
              <a:spcBef>
                <a:spcPct val="0"/>
              </a:spcBef>
              <a:buFontTx/>
              <a:buNone/>
            </a:pPr>
            <a:endParaRPr lang="en-US" altLang="en-US" sz="1400" b="1">
              <a:latin typeface="Tahoma" panose="020B0604030504040204" pitchFamily="34" charset="0"/>
              <a:cs typeface="Tahoma" panose="020B0604030504040204" pitchFamily="34" charset="0"/>
            </a:endParaRPr>
          </a:p>
        </p:txBody>
      </p:sp>
      <p:sp>
        <p:nvSpPr>
          <p:cNvPr id="78852" name="Footer Placeholder 6">
            <a:extLst>
              <a:ext uri="{FF2B5EF4-FFF2-40B4-BE49-F238E27FC236}">
                <a16:creationId xmlns:a16="http://schemas.microsoft.com/office/drawing/2014/main" id="{F2C39862-2C0B-4E0D-AEC1-B77391AB9C2D}"/>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Tahoma" panose="020B0604030504040204" pitchFamily="34" charset="0"/>
              </a:rPr>
              <a:t>(c) Leadership Outfitters, LLC  C350 Persuasion &amp; Negotiation  www.leadershipoutfitters.com</a:t>
            </a:r>
          </a:p>
        </p:txBody>
      </p:sp>
      <p:sp>
        <p:nvSpPr>
          <p:cNvPr id="78853" name="Slide Number Placeholder 1">
            <a:extLst>
              <a:ext uri="{FF2B5EF4-FFF2-40B4-BE49-F238E27FC236}">
                <a16:creationId xmlns:a16="http://schemas.microsoft.com/office/drawing/2014/main" id="{A27428A4-695B-4DB1-BB21-88CEB35ED9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7645BA3-EE16-488B-A25C-35688D249057}" type="slidenum">
              <a:rPr lang="en-US" altLang="en-US" sz="1000" smtClean="0">
                <a:latin typeface="Tahoma" panose="020B0604030504040204" pitchFamily="34" charset="0"/>
              </a:rPr>
              <a:pPr>
                <a:spcBef>
                  <a:spcPct val="0"/>
                </a:spcBef>
                <a:buFontTx/>
                <a:buNone/>
              </a:pPr>
              <a:t>14</a:t>
            </a:fld>
            <a:endParaRPr lang="en-US" altLang="en-US" sz="1000">
              <a:latin typeface="Tahoma" panose="020B0604030504040204" pitchFamily="34" charset="0"/>
            </a:endParaRPr>
          </a:p>
        </p:txBody>
      </p:sp>
      <p:sp>
        <p:nvSpPr>
          <p:cNvPr id="78854" name="Rectangle 5">
            <a:extLst>
              <a:ext uri="{FF2B5EF4-FFF2-40B4-BE49-F238E27FC236}">
                <a16:creationId xmlns:a16="http://schemas.microsoft.com/office/drawing/2014/main" id="{95DF6801-EA37-438A-AFF0-19B666DE538C}"/>
              </a:ext>
            </a:extLst>
          </p:cNvPr>
          <p:cNvSpPr>
            <a:spLocks noChangeArrowheads="1"/>
          </p:cNvSpPr>
          <p:nvPr/>
        </p:nvSpPr>
        <p:spPr bwMode="auto">
          <a:xfrm>
            <a:off x="2243138" y="2376488"/>
            <a:ext cx="63722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cs typeface="Tahoma" panose="020B0604030504040204" pitchFamily="34" charset="0"/>
              </a:rPr>
              <a:t>• Health</a:t>
            </a:r>
          </a:p>
          <a:p>
            <a:pPr>
              <a:spcBef>
                <a:spcPct val="0"/>
              </a:spcBef>
              <a:buFontTx/>
              <a:buNone/>
            </a:pPr>
            <a:r>
              <a:rPr lang="en-US" altLang="en-US" sz="1400">
                <a:latin typeface="Tahoma" panose="020B0604030504040204" pitchFamily="34" charset="0"/>
                <a:cs typeface="Tahoma" panose="020B0604030504040204" pitchFamily="34" charset="0"/>
              </a:rPr>
              <a:t>• Guarantee</a:t>
            </a:r>
          </a:p>
          <a:p>
            <a:pPr>
              <a:spcBef>
                <a:spcPct val="0"/>
              </a:spcBef>
              <a:buFontTx/>
              <a:buNone/>
            </a:pPr>
            <a:r>
              <a:rPr lang="en-US" altLang="en-US" sz="1400">
                <a:latin typeface="Tahoma" panose="020B0604030504040204" pitchFamily="34" charset="0"/>
                <a:cs typeface="Tahoma" panose="020B0604030504040204" pitchFamily="34" charset="0"/>
              </a:rPr>
              <a:t>• New</a:t>
            </a:r>
          </a:p>
          <a:p>
            <a:pPr>
              <a:spcBef>
                <a:spcPct val="0"/>
              </a:spcBef>
              <a:buFontTx/>
              <a:buNone/>
            </a:pPr>
            <a:r>
              <a:rPr lang="en-US" altLang="en-US" sz="1400">
                <a:latin typeface="Tahoma" panose="020B0604030504040204" pitchFamily="34" charset="0"/>
                <a:cs typeface="Tahoma" panose="020B0604030504040204" pitchFamily="34" charset="0"/>
              </a:rPr>
              <a:t>• Proven</a:t>
            </a:r>
          </a:p>
          <a:p>
            <a:pPr>
              <a:spcBef>
                <a:spcPct val="0"/>
              </a:spcBef>
              <a:buFontTx/>
              <a:buNone/>
            </a:pPr>
            <a:r>
              <a:rPr lang="en-US" altLang="en-US" sz="1400">
                <a:latin typeface="Tahoma" panose="020B0604030504040204" pitchFamily="34" charset="0"/>
                <a:cs typeface="Tahoma" panose="020B0604030504040204" pitchFamily="34" charset="0"/>
              </a:rPr>
              <a:t>• Safety</a:t>
            </a:r>
          </a:p>
          <a:p>
            <a:pPr>
              <a:spcBef>
                <a:spcPct val="0"/>
              </a:spcBef>
              <a:buFontTx/>
              <a:buNone/>
            </a:pPr>
            <a:r>
              <a:rPr lang="en-US" altLang="en-US" sz="1400">
                <a:latin typeface="Tahoma" panose="020B0604030504040204" pitchFamily="34" charset="0"/>
                <a:cs typeface="Tahoma" panose="020B0604030504040204" pitchFamily="34" charset="0"/>
              </a:rPr>
              <a:t>• Money</a:t>
            </a:r>
          </a:p>
          <a:p>
            <a:pPr>
              <a:spcBef>
                <a:spcPct val="0"/>
              </a:spcBef>
              <a:buFontTx/>
              <a:buNone/>
            </a:pPr>
            <a:r>
              <a:rPr lang="en-US" altLang="en-US" sz="1400">
                <a:latin typeface="Tahoma" panose="020B0604030504040204" pitchFamily="34" charset="0"/>
                <a:cs typeface="Tahoma" panose="020B0604030504040204" pitchFamily="34" charset="0"/>
              </a:rPr>
              <a:t>• Now</a:t>
            </a:r>
          </a:p>
          <a:p>
            <a:pPr>
              <a:spcBef>
                <a:spcPct val="0"/>
              </a:spcBef>
              <a:buFontTx/>
              <a:buNone/>
            </a:pPr>
            <a:r>
              <a:rPr lang="en-US" altLang="en-US" sz="1400">
                <a:latin typeface="Tahoma" panose="020B0604030504040204" pitchFamily="34" charset="0"/>
                <a:cs typeface="Tahoma" panose="020B0604030504040204" pitchFamily="34" charset="0"/>
              </a:rPr>
              <a:t>• Today</a:t>
            </a:r>
          </a:p>
          <a:p>
            <a:pPr>
              <a:spcBef>
                <a:spcPct val="0"/>
              </a:spcBef>
              <a:buFontTx/>
              <a:buNone/>
            </a:pPr>
            <a:r>
              <a:rPr lang="en-US" altLang="en-US" sz="1400">
                <a:latin typeface="Tahoma" panose="020B0604030504040204" pitchFamily="34" charset="0"/>
                <a:cs typeface="Tahoma" panose="020B0604030504040204" pitchFamily="34" charset="0"/>
              </a:rPr>
              <a:t>• Results</a:t>
            </a:r>
          </a:p>
          <a:p>
            <a:pPr>
              <a:spcBef>
                <a:spcPct val="0"/>
              </a:spcBef>
              <a:buFontTx/>
              <a:buNone/>
            </a:pPr>
            <a:r>
              <a:rPr lang="en-US" altLang="en-US" sz="1400">
                <a:latin typeface="Tahoma" panose="020B0604030504040204" pitchFamily="34" charset="0"/>
                <a:cs typeface="Tahoma" panose="020B0604030504040204" pitchFamily="34" charset="0"/>
              </a:rPr>
              <a:t>• Protect</a:t>
            </a:r>
          </a:p>
          <a:p>
            <a:pPr>
              <a:spcBef>
                <a:spcPct val="0"/>
              </a:spcBef>
              <a:buFontTx/>
              <a:buNone/>
            </a:pPr>
            <a:r>
              <a:rPr lang="en-US" altLang="en-US" sz="1400">
                <a:latin typeface="Tahoma" panose="020B0604030504040204" pitchFamily="34" charset="0"/>
                <a:cs typeface="Tahoma" panose="020B0604030504040204" pitchFamily="34" charset="0"/>
              </a:rPr>
              <a:t>• Help</a:t>
            </a:r>
          </a:p>
          <a:p>
            <a:pPr>
              <a:spcBef>
                <a:spcPct val="0"/>
              </a:spcBef>
              <a:buFontTx/>
              <a:buNone/>
            </a:pPr>
            <a:r>
              <a:rPr lang="en-US" altLang="en-US" sz="1400">
                <a:latin typeface="Tahoma" panose="020B0604030504040204" pitchFamily="34" charset="0"/>
                <a:cs typeface="Tahoma" panose="020B0604030504040204" pitchFamily="34" charset="0"/>
              </a:rPr>
              <a:t>• Easy</a:t>
            </a:r>
          </a:p>
          <a:p>
            <a:pPr>
              <a:spcBef>
                <a:spcPct val="0"/>
              </a:spcBef>
              <a:buFontTx/>
              <a:buNone/>
            </a:pPr>
            <a:r>
              <a:rPr lang="en-US" altLang="en-US" sz="1400">
                <a:latin typeface="Tahoma" panose="020B0604030504040204" pitchFamily="34" charset="0"/>
                <a:cs typeface="Tahoma" panose="020B0604030504040204" pitchFamily="34" charset="0"/>
              </a:rPr>
              <a:t>• Amazing</a:t>
            </a:r>
          </a:p>
          <a:p>
            <a:pPr>
              <a:spcBef>
                <a:spcPct val="0"/>
              </a:spcBef>
              <a:buFontTx/>
              <a:buNone/>
            </a:pPr>
            <a:r>
              <a:rPr lang="en-US" altLang="en-US" sz="1400">
                <a:latin typeface="Tahoma" panose="020B0604030504040204" pitchFamily="34" charset="0"/>
                <a:cs typeface="Tahoma" panose="020B0604030504040204" pitchFamily="34" charset="0"/>
              </a:rPr>
              <a:t>• Latest</a:t>
            </a:r>
          </a:p>
          <a:p>
            <a:pPr>
              <a:spcBef>
                <a:spcPct val="0"/>
              </a:spcBef>
              <a:buFontTx/>
              <a:buNone/>
            </a:pPr>
            <a:r>
              <a:rPr lang="en-US" altLang="en-US" sz="1400">
                <a:latin typeface="Tahoma" panose="020B0604030504040204" pitchFamily="34" charset="0"/>
                <a:cs typeface="Tahoma" panose="020B0604030504040204" pitchFamily="34" charset="0"/>
              </a:rPr>
              <a:t>• Extraordinary</a:t>
            </a:r>
          </a:p>
          <a:p>
            <a:pPr>
              <a:spcBef>
                <a:spcPct val="0"/>
              </a:spcBef>
              <a:buFontTx/>
              <a:buNone/>
            </a:pPr>
            <a:r>
              <a:rPr lang="en-US" altLang="en-US" sz="1400">
                <a:latin typeface="Tahoma" panose="020B0604030504040204" pitchFamily="34" charset="0"/>
                <a:cs typeface="Tahoma" panose="020B0604030504040204" pitchFamily="34" charset="0"/>
              </a:rPr>
              <a:t>• How to</a:t>
            </a:r>
          </a:p>
          <a:p>
            <a:pPr>
              <a:spcBef>
                <a:spcPct val="0"/>
              </a:spcBef>
              <a:buFontTx/>
              <a:buNone/>
            </a:pPr>
            <a:r>
              <a:rPr lang="en-US" altLang="en-US" sz="1400">
                <a:latin typeface="Tahoma" panose="020B0604030504040204" pitchFamily="34" charset="0"/>
                <a:cs typeface="Tahoma" panose="020B0604030504040204" pitchFamily="34" charset="0"/>
              </a:rPr>
              <a:t>• Worst</a:t>
            </a:r>
          </a:p>
          <a:p>
            <a:pPr>
              <a:spcBef>
                <a:spcPct val="0"/>
              </a:spcBef>
              <a:buFontTx/>
              <a:buNone/>
            </a:pPr>
            <a:r>
              <a:rPr lang="en-US" altLang="en-US" sz="1400">
                <a:latin typeface="Tahoma" panose="020B0604030504040204" pitchFamily="34" charset="0"/>
                <a:cs typeface="Tahoma" panose="020B0604030504040204" pitchFamily="34" charset="0"/>
              </a:rPr>
              <a:t>• Ultimate</a:t>
            </a:r>
          </a:p>
        </p:txBody>
      </p:sp>
      <p:sp>
        <p:nvSpPr>
          <p:cNvPr id="78855" name="Rectangle 5">
            <a:extLst>
              <a:ext uri="{FF2B5EF4-FFF2-40B4-BE49-F238E27FC236}">
                <a16:creationId xmlns:a16="http://schemas.microsoft.com/office/drawing/2014/main" id="{53BBF5F7-F86D-43A4-A48E-B4BB9383C591}"/>
              </a:ext>
            </a:extLst>
          </p:cNvPr>
          <p:cNvSpPr>
            <a:spLocks noChangeArrowheads="1"/>
          </p:cNvSpPr>
          <p:nvPr/>
        </p:nvSpPr>
        <p:spPr bwMode="auto">
          <a:xfrm>
            <a:off x="3967163" y="2363788"/>
            <a:ext cx="2362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cs typeface="Tahoma" panose="020B0604030504040204" pitchFamily="34" charset="0"/>
              </a:rPr>
              <a:t>• Hot</a:t>
            </a:r>
          </a:p>
          <a:p>
            <a:pPr>
              <a:spcBef>
                <a:spcPct val="0"/>
              </a:spcBef>
              <a:buFontTx/>
              <a:buNone/>
            </a:pPr>
            <a:r>
              <a:rPr lang="en-US" altLang="en-US" sz="1400">
                <a:latin typeface="Tahoma" panose="020B0604030504040204" pitchFamily="34" charset="0"/>
                <a:cs typeface="Tahoma" panose="020B0604030504040204" pitchFamily="34" charset="0"/>
              </a:rPr>
              <a:t>• First</a:t>
            </a:r>
          </a:p>
          <a:p>
            <a:pPr>
              <a:spcBef>
                <a:spcPct val="0"/>
              </a:spcBef>
              <a:buFontTx/>
              <a:buNone/>
            </a:pPr>
            <a:r>
              <a:rPr lang="en-US" altLang="en-US" sz="1400">
                <a:latin typeface="Tahoma" panose="020B0604030504040204" pitchFamily="34" charset="0"/>
                <a:cs typeface="Tahoma" panose="020B0604030504040204" pitchFamily="34" charset="0"/>
              </a:rPr>
              <a:t>• Big</a:t>
            </a:r>
          </a:p>
          <a:p>
            <a:pPr>
              <a:spcBef>
                <a:spcPct val="0"/>
              </a:spcBef>
              <a:buFontTx/>
              <a:buNone/>
            </a:pPr>
            <a:r>
              <a:rPr lang="en-US" altLang="en-US" sz="1400">
                <a:latin typeface="Tahoma" panose="020B0604030504040204" pitchFamily="34" charset="0"/>
                <a:cs typeface="Tahoma" panose="020B0604030504040204" pitchFamily="34" charset="0"/>
              </a:rPr>
              <a:t>• Anniversary</a:t>
            </a:r>
          </a:p>
          <a:p>
            <a:pPr>
              <a:spcBef>
                <a:spcPct val="0"/>
              </a:spcBef>
              <a:buFontTx/>
              <a:buNone/>
            </a:pPr>
            <a:r>
              <a:rPr lang="en-US" altLang="en-US" sz="1400">
                <a:latin typeface="Tahoma" panose="020B0604030504040204" pitchFamily="34" charset="0"/>
                <a:cs typeface="Tahoma" panose="020B0604030504040204" pitchFamily="34" charset="0"/>
              </a:rPr>
              <a:t>• Premiere</a:t>
            </a:r>
          </a:p>
          <a:p>
            <a:pPr>
              <a:spcBef>
                <a:spcPct val="0"/>
              </a:spcBef>
              <a:buFontTx/>
              <a:buNone/>
            </a:pPr>
            <a:r>
              <a:rPr lang="en-US" altLang="en-US" sz="1400">
                <a:latin typeface="Tahoma" panose="020B0604030504040204" pitchFamily="34" charset="0"/>
                <a:cs typeface="Tahoma" panose="020B0604030504040204" pitchFamily="34" charset="0"/>
              </a:rPr>
              <a:t>• Basic</a:t>
            </a:r>
          </a:p>
          <a:p>
            <a:pPr>
              <a:spcBef>
                <a:spcPct val="0"/>
              </a:spcBef>
              <a:buFontTx/>
              <a:buNone/>
            </a:pPr>
            <a:r>
              <a:rPr lang="en-US" altLang="en-US" sz="1400">
                <a:latin typeface="Tahoma" panose="020B0604030504040204" pitchFamily="34" charset="0"/>
                <a:cs typeface="Tahoma" panose="020B0604030504040204" pitchFamily="34" charset="0"/>
              </a:rPr>
              <a:t>• Complete</a:t>
            </a:r>
          </a:p>
          <a:p>
            <a:pPr>
              <a:spcBef>
                <a:spcPct val="0"/>
              </a:spcBef>
              <a:buFontTx/>
              <a:buNone/>
            </a:pPr>
            <a:r>
              <a:rPr lang="en-US" altLang="en-US" sz="1400">
                <a:latin typeface="Tahoma" panose="020B0604030504040204" pitchFamily="34" charset="0"/>
                <a:cs typeface="Tahoma" panose="020B0604030504040204" pitchFamily="34" charset="0"/>
              </a:rPr>
              <a:t>• Save</a:t>
            </a:r>
          </a:p>
          <a:p>
            <a:pPr>
              <a:spcBef>
                <a:spcPct val="0"/>
              </a:spcBef>
              <a:buFontTx/>
              <a:buNone/>
            </a:pPr>
            <a:r>
              <a:rPr lang="en-US" altLang="en-US" sz="1400">
                <a:latin typeface="Tahoma" panose="020B0604030504040204" pitchFamily="34" charset="0"/>
                <a:cs typeface="Tahoma" panose="020B0604030504040204" pitchFamily="34" charset="0"/>
              </a:rPr>
              <a:t>• Plus!</a:t>
            </a:r>
          </a:p>
          <a:p>
            <a:pPr>
              <a:spcBef>
                <a:spcPct val="0"/>
              </a:spcBef>
              <a:buFontTx/>
              <a:buNone/>
            </a:pPr>
            <a:r>
              <a:rPr lang="en-US" altLang="en-US" sz="1400">
                <a:latin typeface="Tahoma" panose="020B0604030504040204" pitchFamily="34" charset="0"/>
                <a:cs typeface="Tahoma" panose="020B0604030504040204" pitchFamily="34" charset="0"/>
              </a:rPr>
              <a:t>• Create</a:t>
            </a:r>
          </a:p>
        </p:txBody>
      </p:sp>
      <p:sp>
        <p:nvSpPr>
          <p:cNvPr id="78856" name="Rectangle 5">
            <a:extLst>
              <a:ext uri="{FF2B5EF4-FFF2-40B4-BE49-F238E27FC236}">
                <a16:creationId xmlns:a16="http://schemas.microsoft.com/office/drawing/2014/main" id="{931D5F6B-D949-443E-BADB-11356DDA5238}"/>
              </a:ext>
            </a:extLst>
          </p:cNvPr>
          <p:cNvSpPr>
            <a:spLocks noChangeArrowheads="1"/>
          </p:cNvSpPr>
          <p:nvPr/>
        </p:nvSpPr>
        <p:spPr bwMode="auto">
          <a:xfrm>
            <a:off x="4062413" y="4935538"/>
            <a:ext cx="1933575" cy="129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Tahoma" panose="020B0604030504040204" pitchFamily="34" charset="0"/>
                <a:cs typeface="Tahoma" panose="020B0604030504040204" pitchFamily="34" charset="0"/>
              </a:rPr>
              <a:t>Others?</a:t>
            </a:r>
          </a:p>
        </p:txBody>
      </p:sp>
      <p:pic>
        <p:nvPicPr>
          <p:cNvPr id="78857" name="Picture 3">
            <a:extLst>
              <a:ext uri="{FF2B5EF4-FFF2-40B4-BE49-F238E27FC236}">
                <a16:creationId xmlns:a16="http://schemas.microsoft.com/office/drawing/2014/main" id="{F68F1B9C-9C70-4D89-B504-6BEB595E5A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1308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5F7E5DB8-B036-4DB6-BC83-1A759F81276F}"/>
              </a:ext>
            </a:extLst>
          </p:cNvPr>
          <p:cNvSpPr>
            <a:spLocks noGrp="1" noChangeArrowheads="1"/>
          </p:cNvSpPr>
          <p:nvPr>
            <p:ph type="title"/>
          </p:nvPr>
        </p:nvSpPr>
        <p:spPr>
          <a:xfrm>
            <a:off x="0" y="0"/>
            <a:ext cx="4800600" cy="1765300"/>
          </a:xfrm>
          <a:solidFill>
            <a:srgbClr val="A94117"/>
          </a:solidFill>
        </p:spPr>
        <p:txBody>
          <a:bodyPr/>
          <a:lstStyle/>
          <a:p>
            <a:r>
              <a:rPr lang="en-US" altLang="en-US" sz="3200" b="1">
                <a:solidFill>
                  <a:schemeClr val="bg1"/>
                </a:solidFill>
                <a:latin typeface="Tahoma" panose="020B0604030504040204" pitchFamily="34" charset="0"/>
              </a:rPr>
              <a:t>Pre-Negotiation</a:t>
            </a:r>
            <a:br>
              <a:rPr lang="en-US" altLang="en-US" sz="3200" b="1">
                <a:solidFill>
                  <a:schemeClr val="bg1"/>
                </a:solidFill>
                <a:latin typeface="Tahoma" panose="020B0604030504040204" pitchFamily="34" charset="0"/>
              </a:rPr>
            </a:br>
            <a:r>
              <a:rPr lang="en-US" altLang="en-US" sz="3200" b="1">
                <a:solidFill>
                  <a:schemeClr val="bg1"/>
                </a:solidFill>
                <a:latin typeface="Tahoma" panose="020B0604030504040204" pitchFamily="34" charset="0"/>
              </a:rPr>
              <a:t>Strategy </a:t>
            </a:r>
            <a:br>
              <a:rPr lang="en-US" altLang="en-US" sz="3200" b="1">
                <a:solidFill>
                  <a:schemeClr val="bg1"/>
                </a:solidFill>
                <a:latin typeface="Tahoma" panose="020B0604030504040204" pitchFamily="34" charset="0"/>
              </a:rPr>
            </a:br>
            <a:r>
              <a:rPr lang="en-US" altLang="en-US" sz="3200" b="1">
                <a:solidFill>
                  <a:schemeClr val="bg1"/>
                </a:solidFill>
                <a:latin typeface="Tahoma" panose="020B0604030504040204" pitchFamily="34" charset="0"/>
              </a:rPr>
              <a:t>Check List</a:t>
            </a:r>
            <a:endParaRPr lang="en-US" altLang="en-US" sz="3200" b="1" i="1">
              <a:solidFill>
                <a:schemeClr val="bg1"/>
              </a:solidFill>
              <a:latin typeface="Tahoma" panose="020B0604030504040204" pitchFamily="34" charset="0"/>
            </a:endParaRPr>
          </a:p>
        </p:txBody>
      </p:sp>
      <p:sp>
        <p:nvSpPr>
          <p:cNvPr id="7172" name="Rectangle 5">
            <a:extLst>
              <a:ext uri="{FF2B5EF4-FFF2-40B4-BE49-F238E27FC236}">
                <a16:creationId xmlns:a16="http://schemas.microsoft.com/office/drawing/2014/main" id="{E5683973-2F7E-4CFD-9034-2BD406B540F2}"/>
              </a:ext>
            </a:extLst>
          </p:cNvPr>
          <p:cNvSpPr>
            <a:spLocks noChangeArrowheads="1"/>
          </p:cNvSpPr>
          <p:nvPr/>
        </p:nvSpPr>
        <p:spPr bwMode="auto">
          <a:xfrm>
            <a:off x="76200" y="1905000"/>
            <a:ext cx="6781800" cy="5715000"/>
          </a:xfrm>
          <a:prstGeom prst="rect">
            <a:avLst/>
          </a:prstGeom>
          <a:noFill/>
          <a:ln>
            <a:noFill/>
          </a:ln>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buFont typeface="+mj-lt"/>
              <a:buAutoNum type="arabicPeriod"/>
              <a:defRPr/>
            </a:pPr>
            <a:r>
              <a:rPr lang="en-US" altLang="en-US" sz="1300" b="1" dirty="0">
                <a:latin typeface="Tahoma" panose="020B0604030504040204" pitchFamily="34" charset="0"/>
                <a:cs typeface="Tahoma" panose="020B0604030504040204" pitchFamily="34" charset="0"/>
              </a:rPr>
              <a:t>Has the Situation Been Assessed? – </a:t>
            </a:r>
            <a:r>
              <a:rPr lang="en-US" altLang="en-US" sz="1300" dirty="0">
                <a:latin typeface="Tahoma" panose="020B0604030504040204" pitchFamily="34" charset="0"/>
                <a:cs typeface="Tahoma" panose="020B0604030504040204" pitchFamily="34" charset="0"/>
              </a:rPr>
              <a:t>Each negotiation is going to be different, no matter how often we’ve addressed similar situations.</a:t>
            </a: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300" b="1" dirty="0">
                <a:latin typeface="Tahoma" panose="020B0604030504040204" pitchFamily="34" charset="0"/>
                <a:cs typeface="Tahoma" panose="020B0604030504040204" pitchFamily="34" charset="0"/>
              </a:rPr>
              <a:t>What Kind of Negotiation? </a:t>
            </a:r>
            <a:r>
              <a:rPr lang="en-US" altLang="en-US" sz="1300" dirty="0">
                <a:latin typeface="Tahoma" panose="020B0604030504040204" pitchFamily="34" charset="0"/>
                <a:cs typeface="Tahoma" panose="020B0604030504040204" pitchFamily="34" charset="0"/>
              </a:rPr>
              <a:t>– There are three (3) general negotiation circumstances which are:</a:t>
            </a:r>
          </a:p>
          <a:p>
            <a:pPr marL="381000" lvl="1" indent="0">
              <a:spcBef>
                <a:spcPct val="0"/>
              </a:spcBef>
              <a:buFontTx/>
              <a:buNone/>
              <a:defRPr/>
            </a:pPr>
            <a:r>
              <a:rPr lang="en-US" altLang="en-US" sz="1300" dirty="0">
                <a:latin typeface="Tahoma" panose="020B0604030504040204" pitchFamily="34" charset="0"/>
                <a:cs typeface="Tahoma" panose="020B0604030504040204" pitchFamily="34" charset="0"/>
              </a:rPr>
              <a:t>a) One time negotiation? b)Repeated negotiation again? c) Negotiation to form some kind of long term relationship?</a:t>
            </a: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300" b="1" dirty="0">
                <a:latin typeface="Tahoma" panose="020B0604030504040204" pitchFamily="34" charset="0"/>
                <a:cs typeface="Tahoma" panose="020B0604030504040204" pitchFamily="34" charset="0"/>
              </a:rPr>
              <a:t>What Type of Conflict Will We Face? </a:t>
            </a:r>
            <a:r>
              <a:rPr lang="en-US" altLang="en-US" sz="1300" dirty="0">
                <a:latin typeface="Tahoma" panose="020B0604030504040204" pitchFamily="34" charset="0"/>
                <a:cs typeface="Tahoma" panose="020B0604030504040204" pitchFamily="34" charset="0"/>
              </a:rPr>
              <a:t>There are basically two (2) types of conflict situations in a negotiation as well as a blend of the two. They are:</a:t>
            </a:r>
          </a:p>
          <a:p>
            <a:pPr marL="381000" lvl="1" indent="0">
              <a:spcBef>
                <a:spcPct val="0"/>
              </a:spcBef>
              <a:buFontTx/>
              <a:buNone/>
              <a:defRPr/>
            </a:pPr>
            <a:r>
              <a:rPr lang="en-US" altLang="en-US" sz="1300" dirty="0">
                <a:latin typeface="Tahoma" panose="020B0604030504040204" pitchFamily="34" charset="0"/>
                <a:cs typeface="Tahoma" panose="020B0604030504040204" pitchFamily="34" charset="0"/>
              </a:rPr>
              <a:t>a) agreement conflict – views, opinions, beliefs, values, or </a:t>
            </a:r>
            <a:r>
              <a:rPr lang="en-US" altLang="en-US" sz="1300" dirty="0" err="1">
                <a:latin typeface="Tahoma" panose="020B0604030504040204" pitchFamily="34" charset="0"/>
                <a:cs typeface="Tahoma" panose="020B0604030504040204" pitchFamily="34" charset="0"/>
              </a:rPr>
              <a:t>ideolology</a:t>
            </a:r>
            <a:r>
              <a:rPr lang="en-US" altLang="en-US" sz="1300" dirty="0">
                <a:latin typeface="Tahoma" panose="020B0604030504040204" pitchFamily="34" charset="0"/>
                <a:cs typeface="Tahoma" panose="020B0604030504040204" pitchFamily="34" charset="0"/>
              </a:rPr>
              <a:t>; and             b) resource conflict – tangible, measurable, or quantifiable.</a:t>
            </a: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300" b="1" dirty="0">
                <a:latin typeface="Tahoma" panose="020B0604030504040204" pitchFamily="34" charset="0"/>
                <a:cs typeface="Tahoma" panose="020B0604030504040204" pitchFamily="34" charset="0"/>
              </a:rPr>
              <a:t>What is the Purpose? </a:t>
            </a:r>
            <a:r>
              <a:rPr lang="en-US" altLang="en-US" sz="1300" dirty="0">
                <a:latin typeface="Tahoma" panose="020B0604030504040204" pitchFamily="34" charset="0"/>
                <a:cs typeface="Tahoma" panose="020B0604030504040204" pitchFamily="34" charset="0"/>
              </a:rPr>
              <a:t>There are two (2) basic situations that trigger a negotiation. These are:</a:t>
            </a:r>
          </a:p>
          <a:p>
            <a:pPr marL="381000" lvl="1" indent="0">
              <a:spcBef>
                <a:spcPct val="0"/>
              </a:spcBef>
              <a:buFontTx/>
              <a:buNone/>
              <a:defRPr/>
            </a:pPr>
            <a:r>
              <a:rPr lang="en-US" altLang="en-US" sz="1300" dirty="0">
                <a:latin typeface="Tahoma" panose="020B0604030504040204" pitchFamily="34" charset="0"/>
                <a:cs typeface="Tahoma" panose="020B0604030504040204" pitchFamily="34" charset="0"/>
              </a:rPr>
              <a:t>a) Urgency; Emergency; or Survival; or b) Opportunity or Exploratory</a:t>
            </a:r>
          </a:p>
          <a:p>
            <a:pPr marL="723900" lvl="1" indent="-342900">
              <a:spcBef>
                <a:spcPct val="0"/>
              </a:spcBef>
              <a:buFontTx/>
              <a:buAutoNum type="alphaLcParenR"/>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300" b="1" dirty="0">
                <a:latin typeface="Tahoma" panose="020B0604030504040204" pitchFamily="34" charset="0"/>
                <a:cs typeface="Tahoma" panose="020B0604030504040204" pitchFamily="34" charset="0"/>
              </a:rPr>
              <a:t>Is There a “Ripple Effect” to Consider? </a:t>
            </a:r>
            <a:r>
              <a:rPr lang="en-US" altLang="en-US" sz="1300" dirty="0">
                <a:latin typeface="Tahoma" panose="020B0604030504040204" pitchFamily="34" charset="0"/>
                <a:cs typeface="Tahoma" panose="020B0604030504040204" pitchFamily="34" charset="0"/>
              </a:rPr>
              <a:t>Based on the outcome of this negotiation are there other impacts or readjustments to be considered?</a:t>
            </a: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300" b="1" dirty="0">
                <a:latin typeface="Tahoma" panose="020B0604030504040204" pitchFamily="34" charset="0"/>
                <a:cs typeface="Tahoma" panose="020B0604030504040204" pitchFamily="34" charset="0"/>
              </a:rPr>
              <a:t>Do We Need to make or sign a formal agreement? </a:t>
            </a:r>
            <a:r>
              <a:rPr lang="en-US" altLang="en-US" sz="1300" dirty="0">
                <a:latin typeface="Tahoma" panose="020B0604030504040204" pitchFamily="34" charset="0"/>
                <a:cs typeface="Tahoma" panose="020B0604030504040204" pitchFamily="34" charset="0"/>
              </a:rPr>
              <a:t>In the event of the negotiation collapsing at a later date this will impact this consideration. Do other parties need to approve this agreement?</a:t>
            </a: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300" b="1" dirty="0">
                <a:latin typeface="Tahoma" panose="020B0604030504040204" pitchFamily="34" charset="0"/>
                <a:cs typeface="Tahoma" panose="020B0604030504040204" pitchFamily="34" charset="0"/>
              </a:rPr>
              <a:t>Is There a Time Element? </a:t>
            </a:r>
            <a:r>
              <a:rPr lang="en-US" altLang="en-US" sz="1300" dirty="0">
                <a:latin typeface="Tahoma" panose="020B0604030504040204" pitchFamily="34" charset="0"/>
                <a:cs typeface="Tahoma" panose="020B0604030504040204" pitchFamily="34" charset="0"/>
              </a:rPr>
              <a:t>There two general considerations regarding the time element which are filing or decision deadlines as well as ongoing negotiations take up time – time is money. </a:t>
            </a: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endParaRPr lang="en-US" altLang="en-US" sz="13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endParaRPr lang="en-US" altLang="en-US" sz="1000" dirty="0">
              <a:latin typeface="Tahoma" panose="020B0604030504040204" pitchFamily="34" charset="0"/>
              <a:cs typeface="Tahoma" panose="020B0604030504040204" pitchFamily="34" charset="0"/>
            </a:endParaRPr>
          </a:p>
          <a:p>
            <a:pPr marL="0" indent="0">
              <a:spcBef>
                <a:spcPct val="0"/>
              </a:spcBef>
              <a:buFontTx/>
              <a:buNone/>
              <a:defRPr/>
            </a:pPr>
            <a:r>
              <a:rPr lang="en-US" altLang="en-US" sz="1000" dirty="0">
                <a:latin typeface="Tahoma" panose="020B0604030504040204" pitchFamily="34" charset="0"/>
                <a:cs typeface="Tahoma" panose="020B0604030504040204" pitchFamily="34" charset="0"/>
              </a:rPr>
              <a:t>www.negotiations.com/training; Harvard Business Essentials </a:t>
            </a:r>
            <a:r>
              <a:rPr lang="en-US" altLang="en-US" sz="1000" i="1" dirty="0">
                <a:latin typeface="Tahoma" panose="020B0604030504040204" pitchFamily="34" charset="0"/>
                <a:cs typeface="Tahoma" panose="020B0604030504040204" pitchFamily="34" charset="0"/>
              </a:rPr>
              <a:t>‘Negotiation</a:t>
            </a:r>
            <a:r>
              <a:rPr lang="en-US" altLang="en-US" sz="1000" dirty="0">
                <a:latin typeface="Tahoma" panose="020B0604030504040204" pitchFamily="34" charset="0"/>
                <a:cs typeface="Tahoma" panose="020B0604030504040204" pitchFamily="34" charset="0"/>
              </a:rPr>
              <a:t>’ Harvard Business School Press; Leigh Thompson, </a:t>
            </a:r>
            <a:r>
              <a:rPr lang="en-US" altLang="en-US" sz="1000" i="1" dirty="0">
                <a:latin typeface="Tahoma" panose="020B0604030504040204" pitchFamily="34" charset="0"/>
                <a:cs typeface="Tahoma" panose="020B0604030504040204" pitchFamily="34" charset="0"/>
              </a:rPr>
              <a:t>‘The Heart and Mind of the Negotiator’</a:t>
            </a:r>
          </a:p>
          <a:p>
            <a:pPr marL="342900" indent="-342900">
              <a:spcBef>
                <a:spcPct val="0"/>
              </a:spcBef>
              <a:buFont typeface="+mj-lt"/>
              <a:buAutoNum type="arabicPeriod"/>
              <a:defRPr/>
            </a:pPr>
            <a:endParaRPr lang="en-US" altLang="en-US" sz="1400" dirty="0">
              <a:latin typeface="Tahoma" panose="020B0604030504040204" pitchFamily="34" charset="0"/>
              <a:cs typeface="Tahoma" panose="020B0604030504040204" pitchFamily="34" charset="0"/>
            </a:endParaRPr>
          </a:p>
          <a:p>
            <a:pPr marL="342900" indent="-342900">
              <a:spcBef>
                <a:spcPct val="0"/>
              </a:spcBef>
              <a:buFontTx/>
              <a:buAutoNum type="arabicPeriod"/>
              <a:defRPr/>
            </a:pPr>
            <a:endParaRPr lang="en-US" altLang="en-US" sz="1400" dirty="0">
              <a:latin typeface="Tahoma" panose="020B0604030504040204" pitchFamily="34" charset="0"/>
              <a:cs typeface="Tahoma" panose="020B0604030504040204" pitchFamily="34" charset="0"/>
            </a:endParaRPr>
          </a:p>
        </p:txBody>
      </p:sp>
      <p:sp>
        <p:nvSpPr>
          <p:cNvPr id="80900" name="Footer Placeholder 6">
            <a:extLst>
              <a:ext uri="{FF2B5EF4-FFF2-40B4-BE49-F238E27FC236}">
                <a16:creationId xmlns:a16="http://schemas.microsoft.com/office/drawing/2014/main" id="{3CDA5C68-EE53-4F3A-B46B-07C706080BAD}"/>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Tahoma" panose="020B0604030504040204" pitchFamily="34" charset="0"/>
              </a:rPr>
              <a:t>(c) Leadership Outfitters, LLC  C350 Persuasion &amp; Negotiation  www.leadershipoutfitters.com</a:t>
            </a:r>
          </a:p>
        </p:txBody>
      </p:sp>
      <p:sp>
        <p:nvSpPr>
          <p:cNvPr id="80901" name="Slide Number Placeholder 1">
            <a:extLst>
              <a:ext uri="{FF2B5EF4-FFF2-40B4-BE49-F238E27FC236}">
                <a16:creationId xmlns:a16="http://schemas.microsoft.com/office/drawing/2014/main" id="{2C272CE5-128C-4256-AAAC-6651482F99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8E6B2DE-AE6F-4BB4-8905-8C761AFFF15A}" type="slidenum">
              <a:rPr lang="en-US" altLang="en-US" sz="1000" smtClean="0">
                <a:latin typeface="Tahoma" panose="020B0604030504040204" pitchFamily="34" charset="0"/>
              </a:rPr>
              <a:pPr>
                <a:spcBef>
                  <a:spcPct val="0"/>
                </a:spcBef>
                <a:buFontTx/>
                <a:buNone/>
              </a:pPr>
              <a:t>15</a:t>
            </a:fld>
            <a:endParaRPr lang="en-US" altLang="en-US" sz="1000">
              <a:latin typeface="Tahoma" panose="020B0604030504040204" pitchFamily="34" charset="0"/>
            </a:endParaRPr>
          </a:p>
        </p:txBody>
      </p:sp>
      <p:sp>
        <p:nvSpPr>
          <p:cNvPr id="80902" name="TextBox 10">
            <a:extLst>
              <a:ext uri="{FF2B5EF4-FFF2-40B4-BE49-F238E27FC236}">
                <a16:creationId xmlns:a16="http://schemas.microsoft.com/office/drawing/2014/main" id="{E0F3CB7E-8784-48F8-841F-CEC86DA04375}"/>
              </a:ext>
            </a:extLst>
          </p:cNvPr>
          <p:cNvSpPr txBox="1">
            <a:spLocks noChangeArrowheads="1"/>
          </p:cNvSpPr>
          <p:nvPr/>
        </p:nvSpPr>
        <p:spPr bwMode="auto">
          <a:xfrm>
            <a:off x="228600" y="7386638"/>
            <a:ext cx="6319838"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solidFill>
                  <a:srgbClr val="000000"/>
                </a:solidFill>
                <a:latin typeface="Tahoma" panose="020B0604030504040204" pitchFamily="34" charset="0"/>
              </a:rPr>
              <a:t>What one do you always practice?	Which one(s) do you usually not consider?</a:t>
            </a: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p:txBody>
      </p:sp>
      <p:cxnSp>
        <p:nvCxnSpPr>
          <p:cNvPr id="80903" name="Straight Connector 6">
            <a:extLst>
              <a:ext uri="{FF2B5EF4-FFF2-40B4-BE49-F238E27FC236}">
                <a16:creationId xmlns:a16="http://schemas.microsoft.com/office/drawing/2014/main" id="{9A46E71C-4D41-4DFA-95A1-158CFE86792D}"/>
              </a:ext>
            </a:extLst>
          </p:cNvPr>
          <p:cNvCxnSpPr>
            <a:cxnSpLocks noChangeShapeType="1"/>
          </p:cNvCxnSpPr>
          <p:nvPr/>
        </p:nvCxnSpPr>
        <p:spPr bwMode="auto">
          <a:xfrm>
            <a:off x="2971800" y="7386638"/>
            <a:ext cx="0" cy="646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80904" name="Picture 4" descr="Image result for art canvas">
            <a:extLst>
              <a:ext uri="{FF2B5EF4-FFF2-40B4-BE49-F238E27FC236}">
                <a16:creationId xmlns:a16="http://schemas.microsoft.com/office/drawing/2014/main" id="{CCD116EE-0689-42C4-ACC5-53624CE78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mage result for torn art canvas">
            <a:extLst>
              <a:ext uri="{FF2B5EF4-FFF2-40B4-BE49-F238E27FC236}">
                <a16:creationId xmlns:a16="http://schemas.microsoft.com/office/drawing/2014/main" id="{74E8E15E-B5DD-450C-81D8-9C9A7D24B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636"/>
          <a:stretch>
            <a:fillRect/>
          </a:stretch>
        </p:blipFill>
        <p:spPr bwMode="auto">
          <a:xfrm>
            <a:off x="0" y="0"/>
            <a:ext cx="685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id="{C409C74B-FFD7-4FCC-90D1-3CA313D84D76}"/>
              </a:ext>
            </a:extLst>
          </p:cNvPr>
          <p:cNvSpPr>
            <a:spLocks noGrp="1" noChangeArrowheads="1"/>
          </p:cNvSpPr>
          <p:nvPr>
            <p:ph type="title"/>
          </p:nvPr>
        </p:nvSpPr>
        <p:spPr>
          <a:xfrm>
            <a:off x="3810000" y="0"/>
            <a:ext cx="3048000" cy="2374900"/>
          </a:xfrm>
        </p:spPr>
        <p:txBody>
          <a:bodyPr/>
          <a:lstStyle/>
          <a:p>
            <a:r>
              <a:rPr lang="en-US" altLang="en-US" sz="3200" b="1">
                <a:solidFill>
                  <a:schemeClr val="bg1"/>
                </a:solidFill>
                <a:latin typeface="Tahoma" panose="020B0604030504040204" pitchFamily="34" charset="0"/>
              </a:rPr>
              <a:t>Negotiation Strategy:</a:t>
            </a:r>
            <a:br>
              <a:rPr lang="en-US" altLang="en-US" sz="3200" b="1" i="1">
                <a:solidFill>
                  <a:schemeClr val="bg1"/>
                </a:solidFill>
                <a:latin typeface="Tahoma" panose="020B0604030504040204" pitchFamily="34" charset="0"/>
              </a:rPr>
            </a:br>
            <a:r>
              <a:rPr lang="en-US" altLang="en-US" sz="2400" b="1" i="1">
                <a:solidFill>
                  <a:schemeClr val="bg1"/>
                </a:solidFill>
                <a:latin typeface="Tahoma" panose="020B0604030504040204" pitchFamily="34" charset="0"/>
              </a:rPr>
              <a:t>Seven Common Pitfalls</a:t>
            </a:r>
          </a:p>
        </p:txBody>
      </p:sp>
      <p:sp>
        <p:nvSpPr>
          <p:cNvPr id="7172" name="Rectangle 5">
            <a:extLst>
              <a:ext uri="{FF2B5EF4-FFF2-40B4-BE49-F238E27FC236}">
                <a16:creationId xmlns:a16="http://schemas.microsoft.com/office/drawing/2014/main" id="{6157507D-82F7-4A11-881D-016E7CCD7218}"/>
              </a:ext>
            </a:extLst>
          </p:cNvPr>
          <p:cNvSpPr>
            <a:spLocks noChangeArrowheads="1"/>
          </p:cNvSpPr>
          <p:nvPr/>
        </p:nvSpPr>
        <p:spPr bwMode="auto">
          <a:xfrm>
            <a:off x="228600" y="2641600"/>
            <a:ext cx="6372225" cy="5130800"/>
          </a:xfrm>
          <a:prstGeom prst="rect">
            <a:avLst/>
          </a:prstGeom>
          <a:noFill/>
          <a:ln>
            <a:noFill/>
          </a:ln>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buFont typeface="+mj-lt"/>
              <a:buAutoNum type="arabicPeriod"/>
              <a:defRPr/>
            </a:pPr>
            <a:r>
              <a:rPr lang="en-US" altLang="en-US" sz="1400" b="1" dirty="0">
                <a:solidFill>
                  <a:srgbClr val="003A00"/>
                </a:solidFill>
                <a:latin typeface="Tahoma" panose="020B0604030504040204" pitchFamily="34" charset="0"/>
                <a:cs typeface="Tahoma" panose="020B0604030504040204" pitchFamily="34" charset="0"/>
              </a:rPr>
              <a:t>Poor Planning </a:t>
            </a:r>
            <a:r>
              <a:rPr lang="en-US" altLang="en-US" sz="1400" b="1" dirty="0">
                <a:solidFill>
                  <a:srgbClr val="000000"/>
                </a:solidFill>
                <a:latin typeface="Tahoma" panose="020B0604030504040204" pitchFamily="34" charset="0"/>
                <a:cs typeface="Tahoma" panose="020B0604030504040204" pitchFamily="34" charset="0"/>
              </a:rPr>
              <a:t>– </a:t>
            </a:r>
            <a:r>
              <a:rPr lang="en-US" altLang="en-US" sz="1400" dirty="0">
                <a:solidFill>
                  <a:srgbClr val="000000"/>
                </a:solidFill>
                <a:latin typeface="Tahoma" panose="020B0604030504040204" pitchFamily="34" charset="0"/>
                <a:cs typeface="Tahoma" panose="020B0604030504040204" pitchFamily="34" charset="0"/>
              </a:rPr>
              <a:t>Successful negotiators make detailed plans.</a:t>
            </a:r>
          </a:p>
          <a:p>
            <a:pPr marL="342900" indent="-342900">
              <a:spcBef>
                <a:spcPct val="0"/>
              </a:spcBef>
              <a:buFont typeface="+mj-lt"/>
              <a:buAutoNum type="arabicPeriod"/>
              <a:defRPr/>
            </a:pPr>
            <a:endParaRPr lang="en-US" altLang="en-US" sz="1400" dirty="0">
              <a:solidFill>
                <a:srgbClr val="000000"/>
              </a:solidFill>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400" b="1" dirty="0">
                <a:solidFill>
                  <a:srgbClr val="381850"/>
                </a:solidFill>
                <a:latin typeface="Tahoma" panose="020B0604030504040204" pitchFamily="34" charset="0"/>
                <a:cs typeface="Tahoma" panose="020B0604030504040204" pitchFamily="34" charset="0"/>
              </a:rPr>
              <a:t>Thinking the Pie is Fixed</a:t>
            </a:r>
            <a:r>
              <a:rPr lang="en-US" altLang="en-US" sz="1400" dirty="0">
                <a:solidFill>
                  <a:srgbClr val="000000"/>
                </a:solidFill>
                <a:latin typeface="Tahoma" panose="020B0604030504040204" pitchFamily="34" charset="0"/>
                <a:cs typeface="Tahoma" panose="020B0604030504040204" pitchFamily="34" charset="0"/>
              </a:rPr>
              <a:t>– Usually it’s not especially on congruent issues.</a:t>
            </a:r>
            <a:endParaRPr lang="en-US" altLang="en-US" sz="1000" dirty="0">
              <a:solidFill>
                <a:srgbClr val="000000"/>
              </a:solidFill>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endParaRPr lang="en-US" altLang="en-US" sz="1400" dirty="0">
              <a:solidFill>
                <a:srgbClr val="000000"/>
              </a:solidFill>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400" b="1" dirty="0">
                <a:solidFill>
                  <a:srgbClr val="003A00"/>
                </a:solidFill>
                <a:latin typeface="Tahoma" panose="020B0604030504040204" pitchFamily="34" charset="0"/>
                <a:cs typeface="Tahoma" panose="020B0604030504040204" pitchFamily="34" charset="0"/>
              </a:rPr>
              <a:t>Failing to Pay Attention to Your Opponent </a:t>
            </a:r>
            <a:r>
              <a:rPr lang="en-US" altLang="en-US" sz="1400" b="1" dirty="0">
                <a:solidFill>
                  <a:srgbClr val="2D2DB9">
                    <a:lumMod val="50000"/>
                  </a:srgbClr>
                </a:solidFill>
                <a:latin typeface="Tahoma" panose="020B0604030504040204" pitchFamily="34" charset="0"/>
                <a:cs typeface="Tahoma" panose="020B0604030504040204" pitchFamily="34" charset="0"/>
              </a:rPr>
              <a:t>– </a:t>
            </a:r>
            <a:r>
              <a:rPr lang="en-US" altLang="en-US" sz="1400" dirty="0">
                <a:latin typeface="Tahoma" panose="020B0604030504040204" pitchFamily="34" charset="0"/>
                <a:cs typeface="Tahoma" panose="020B0604030504040204" pitchFamily="34" charset="0"/>
              </a:rPr>
              <a:t>Negotiators need to analyze the biases their opponents bring to the table. How will the offers be evaluated?</a:t>
            </a:r>
          </a:p>
          <a:p>
            <a:pPr marL="342900" indent="-342900">
              <a:spcBef>
                <a:spcPct val="0"/>
              </a:spcBef>
              <a:buFont typeface="+mj-lt"/>
              <a:buAutoNum type="arabicPeriod"/>
              <a:defRPr/>
            </a:pPr>
            <a:endParaRPr lang="en-US" altLang="en-US" sz="1400" b="1" dirty="0">
              <a:solidFill>
                <a:srgbClr val="2D2DB9">
                  <a:lumMod val="50000"/>
                </a:srgbClr>
              </a:solidFill>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400" b="1" dirty="0">
                <a:solidFill>
                  <a:srgbClr val="381850"/>
                </a:solidFill>
                <a:latin typeface="Tahoma" panose="020B0604030504040204" pitchFamily="34" charset="0"/>
                <a:cs typeface="Tahoma" panose="020B0604030504040204" pitchFamily="34" charset="0"/>
              </a:rPr>
              <a:t>Assuming That Cross-Cultural Negotiations are Just Like “Local” Negotiations </a:t>
            </a:r>
            <a:r>
              <a:rPr lang="en-US" altLang="en-US" sz="1400" b="1" dirty="0">
                <a:solidFill>
                  <a:srgbClr val="003A00"/>
                </a:solidFill>
                <a:latin typeface="Tahoma" panose="020B0604030504040204" pitchFamily="34" charset="0"/>
                <a:cs typeface="Tahoma" panose="020B0604030504040204" pitchFamily="34" charset="0"/>
              </a:rPr>
              <a:t>– </a:t>
            </a:r>
            <a:r>
              <a:rPr lang="en-US" altLang="en-US" sz="1400" dirty="0">
                <a:latin typeface="Tahoma" panose="020B0604030504040204" pitchFamily="34" charset="0"/>
                <a:cs typeface="Tahoma" panose="020B0604030504040204" pitchFamily="34" charset="0"/>
              </a:rPr>
              <a:t>Differences do exist and this is not necessarily negative and can produce huge potential benefits or big problems, if ignored. </a:t>
            </a:r>
          </a:p>
          <a:p>
            <a:pPr marL="342900" indent="-342900">
              <a:spcBef>
                <a:spcPct val="0"/>
              </a:spcBef>
              <a:buFont typeface="+mj-lt"/>
              <a:buAutoNum type="arabicPeriod"/>
              <a:defRPr/>
            </a:pPr>
            <a:endParaRPr lang="en-US" altLang="en-US" sz="1400" dirty="0">
              <a:solidFill>
                <a:srgbClr val="000000"/>
              </a:solidFill>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400" b="1" dirty="0">
                <a:solidFill>
                  <a:srgbClr val="003A00"/>
                </a:solidFill>
                <a:latin typeface="Tahoma" panose="020B0604030504040204" pitchFamily="34" charset="0"/>
                <a:cs typeface="Tahoma" panose="020B0604030504040204" pitchFamily="34" charset="0"/>
              </a:rPr>
              <a:t>Paying too Much Attention to Anchors – </a:t>
            </a:r>
            <a:r>
              <a:rPr lang="en-US" altLang="en-US" sz="1400" dirty="0">
                <a:latin typeface="Tahoma" panose="020B0604030504040204" pitchFamily="34" charset="0"/>
                <a:cs typeface="Tahoma" panose="020B0604030504040204" pitchFamily="34" charset="0"/>
              </a:rPr>
              <a:t>Anchors are part of a bargaining dynamic known as “anchoring and adjustment.” This involves clearly setting the parameters for negotiation.</a:t>
            </a:r>
          </a:p>
          <a:p>
            <a:pPr marL="342900" indent="-342900">
              <a:spcBef>
                <a:spcPct val="0"/>
              </a:spcBef>
              <a:buFont typeface="+mj-lt"/>
              <a:buAutoNum type="arabicPeriod"/>
              <a:defRPr/>
            </a:pPr>
            <a:endParaRPr lang="en-US" altLang="en-US" sz="1400" dirty="0">
              <a:solidFill>
                <a:srgbClr val="000000"/>
              </a:solidFill>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400" b="1" dirty="0">
                <a:solidFill>
                  <a:srgbClr val="381850"/>
                </a:solidFill>
                <a:latin typeface="Tahoma" panose="020B0604030504040204" pitchFamily="34" charset="0"/>
                <a:cs typeface="Tahoma" panose="020B0604030504040204" pitchFamily="34" charset="0"/>
              </a:rPr>
              <a:t>Caving in Too Quickly </a:t>
            </a:r>
            <a:r>
              <a:rPr lang="en-US" altLang="en-US" sz="1400" b="1" dirty="0">
                <a:solidFill>
                  <a:srgbClr val="003A00"/>
                </a:solidFill>
                <a:latin typeface="Tahoma" panose="020B0604030504040204" pitchFamily="34" charset="0"/>
                <a:cs typeface="Tahoma" panose="020B0604030504040204" pitchFamily="34" charset="0"/>
              </a:rPr>
              <a:t>– </a:t>
            </a:r>
            <a:r>
              <a:rPr lang="en-US" altLang="en-US" sz="1400" dirty="0">
                <a:latin typeface="Tahoma" panose="020B0604030504040204" pitchFamily="34" charset="0"/>
                <a:cs typeface="Tahoma" panose="020B0604030504040204" pitchFamily="34" charset="0"/>
              </a:rPr>
              <a:t>Accepting a well-priced deal too quickly can cause anger on the other side, too. </a:t>
            </a:r>
          </a:p>
          <a:p>
            <a:pPr marL="342900" indent="-342900">
              <a:spcBef>
                <a:spcPct val="0"/>
              </a:spcBef>
              <a:buFont typeface="+mj-lt"/>
              <a:buAutoNum type="arabicPeriod"/>
              <a:defRPr/>
            </a:pPr>
            <a:endParaRPr lang="en-US" altLang="en-US" sz="1400" dirty="0">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r>
              <a:rPr lang="en-US" altLang="en-US" sz="1400" b="1" dirty="0">
                <a:solidFill>
                  <a:srgbClr val="003A00"/>
                </a:solidFill>
                <a:latin typeface="Tahoma" panose="020B0604030504040204" pitchFamily="34" charset="0"/>
                <a:cs typeface="Tahoma" panose="020B0604030504040204" pitchFamily="34" charset="0"/>
              </a:rPr>
              <a:t>Don’t Gloat – </a:t>
            </a:r>
            <a:r>
              <a:rPr lang="en-US" altLang="en-US" sz="1400" dirty="0">
                <a:solidFill>
                  <a:srgbClr val="000000"/>
                </a:solidFill>
                <a:latin typeface="Tahoma" panose="020B0604030504040204" pitchFamily="34" charset="0"/>
                <a:cs typeface="Tahoma" panose="020B0604030504040204" pitchFamily="34" charset="0"/>
              </a:rPr>
              <a:t>Finally, when you’ve cut a sweet deal, never do the dance of joy in public by turning to your opponents and telling them you have done it for less.</a:t>
            </a:r>
          </a:p>
          <a:p>
            <a:pPr marL="342900" indent="-342900">
              <a:spcBef>
                <a:spcPct val="0"/>
              </a:spcBef>
              <a:buFont typeface="+mj-lt"/>
              <a:buAutoNum type="arabicPeriod"/>
              <a:defRPr/>
            </a:pPr>
            <a:endParaRPr lang="en-US" altLang="en-US" sz="1400" dirty="0">
              <a:solidFill>
                <a:srgbClr val="000000"/>
              </a:solidFill>
              <a:latin typeface="Tahoma" panose="020B0604030504040204" pitchFamily="34" charset="0"/>
              <a:cs typeface="Tahoma" panose="020B0604030504040204" pitchFamily="34" charset="0"/>
            </a:endParaRPr>
          </a:p>
          <a:p>
            <a:pPr marL="342900" indent="-342900">
              <a:spcBef>
                <a:spcPct val="0"/>
              </a:spcBef>
              <a:buFont typeface="+mj-lt"/>
              <a:buAutoNum type="arabicPeriod"/>
              <a:defRPr/>
            </a:pPr>
            <a:endParaRPr lang="en-US" altLang="en-US" sz="1000"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000" dirty="0">
                <a:solidFill>
                  <a:srgbClr val="000000"/>
                </a:solidFill>
                <a:latin typeface="Tahoma" panose="020B0604030504040204" pitchFamily="34" charset="0"/>
                <a:cs typeface="Tahoma" panose="020B0604030504040204" pitchFamily="34" charset="0"/>
              </a:rPr>
              <a:t>www.gsb.Stanford.edu/insights/negotiation</a:t>
            </a:r>
            <a:endParaRPr lang="en-US" altLang="en-US" sz="1400" dirty="0">
              <a:solidFill>
                <a:srgbClr val="000000"/>
              </a:solidFill>
              <a:latin typeface="Tahoma" panose="020B0604030504040204" pitchFamily="34" charset="0"/>
              <a:cs typeface="Tahoma" panose="020B0604030504040204" pitchFamily="34" charset="0"/>
            </a:endParaRPr>
          </a:p>
          <a:p>
            <a:pPr marL="342900" indent="-342900">
              <a:spcBef>
                <a:spcPct val="0"/>
              </a:spcBef>
              <a:buFontTx/>
              <a:buAutoNum type="arabicPeriod"/>
              <a:defRPr/>
            </a:pPr>
            <a:endParaRPr lang="en-US" altLang="en-US" sz="1400" dirty="0">
              <a:solidFill>
                <a:srgbClr val="000000"/>
              </a:solidFill>
              <a:latin typeface="Tahoma" panose="020B0604030504040204" pitchFamily="34" charset="0"/>
              <a:cs typeface="Tahoma" panose="020B0604030504040204" pitchFamily="34" charset="0"/>
            </a:endParaRPr>
          </a:p>
        </p:txBody>
      </p:sp>
      <p:sp>
        <p:nvSpPr>
          <p:cNvPr id="82949" name="Footer Placeholder 6">
            <a:extLst>
              <a:ext uri="{FF2B5EF4-FFF2-40B4-BE49-F238E27FC236}">
                <a16:creationId xmlns:a16="http://schemas.microsoft.com/office/drawing/2014/main" id="{6D5EF27C-1D47-4EA7-961A-8F59DBAF1C92}"/>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Tahoma" panose="020B0604030504040204" pitchFamily="34" charset="0"/>
              </a:rPr>
              <a:t>(c) Leadership Outfitters, LLC  C350 Persuasion &amp; Negotiation  www.leadershipoutfitters.com</a:t>
            </a:r>
          </a:p>
        </p:txBody>
      </p:sp>
      <p:sp>
        <p:nvSpPr>
          <p:cNvPr id="82950" name="Slide Number Placeholder 1">
            <a:extLst>
              <a:ext uri="{FF2B5EF4-FFF2-40B4-BE49-F238E27FC236}">
                <a16:creationId xmlns:a16="http://schemas.microsoft.com/office/drawing/2014/main" id="{7ED27CA7-5ED4-4AA4-8979-B5FFF5931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2223D9-5203-4523-B31C-A33F6043A8E8}" type="slidenum">
              <a:rPr lang="en-US" altLang="en-US" sz="1000" smtClean="0">
                <a:latin typeface="Tahoma" panose="020B0604030504040204" pitchFamily="34" charset="0"/>
              </a:rPr>
              <a:pPr>
                <a:spcBef>
                  <a:spcPct val="0"/>
                </a:spcBef>
                <a:buFontTx/>
                <a:buNone/>
              </a:pPr>
              <a:t>16</a:t>
            </a:fld>
            <a:endParaRPr lang="en-US" altLang="en-US" sz="100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A73A114-4326-47FD-82E7-3F0026F7169F}"/>
              </a:ext>
            </a:extLst>
          </p:cNvPr>
          <p:cNvSpPr>
            <a:spLocks noGrp="1" noChangeArrowheads="1"/>
          </p:cNvSpPr>
          <p:nvPr>
            <p:ph type="title"/>
          </p:nvPr>
        </p:nvSpPr>
        <p:spPr>
          <a:xfrm>
            <a:off x="2514600" y="0"/>
            <a:ext cx="4343400" cy="1600200"/>
          </a:xfrm>
          <a:solidFill>
            <a:schemeClr val="tx1"/>
          </a:solidFill>
        </p:spPr>
        <p:txBody>
          <a:bodyPr/>
          <a:lstStyle/>
          <a:p>
            <a:r>
              <a:rPr lang="en-US" altLang="en-US" sz="3200" b="1">
                <a:solidFill>
                  <a:schemeClr val="bg1"/>
                </a:solidFill>
                <a:latin typeface="Tahoma" panose="020B0604030504040204" pitchFamily="34" charset="0"/>
              </a:rPr>
              <a:t>Case Study</a:t>
            </a:r>
            <a:endParaRPr lang="en-US" altLang="en-US" sz="2400" b="1" i="1">
              <a:solidFill>
                <a:schemeClr val="bg1"/>
              </a:solidFill>
              <a:latin typeface="Tahoma" panose="020B0604030504040204" pitchFamily="34" charset="0"/>
            </a:endParaRPr>
          </a:p>
        </p:txBody>
      </p:sp>
      <p:sp>
        <p:nvSpPr>
          <p:cNvPr id="38915" name="Rectangle 3">
            <a:extLst>
              <a:ext uri="{FF2B5EF4-FFF2-40B4-BE49-F238E27FC236}">
                <a16:creationId xmlns:a16="http://schemas.microsoft.com/office/drawing/2014/main" id="{48FFFEB6-1319-4FA8-9171-D86611CA7BDE}"/>
              </a:ext>
            </a:extLst>
          </p:cNvPr>
          <p:cNvSpPr>
            <a:spLocks noGrp="1" noChangeArrowheads="1"/>
          </p:cNvSpPr>
          <p:nvPr>
            <p:ph type="body" idx="1"/>
          </p:nvPr>
        </p:nvSpPr>
        <p:spPr>
          <a:xfrm>
            <a:off x="228600" y="1762125"/>
            <a:ext cx="6400800" cy="1524000"/>
          </a:xfrm>
          <a:effectLst>
            <a:prstShdw prst="shdw13" dist="162639" dir="13119588">
              <a:schemeClr val="bg2">
                <a:alpha val="50000"/>
              </a:schemeClr>
            </a:prstShdw>
          </a:effectLst>
        </p:spPr>
        <p:txBody>
          <a:bodyPr/>
          <a:lstStyle/>
          <a:p>
            <a:pPr>
              <a:lnSpc>
                <a:spcPct val="80000"/>
              </a:lnSpc>
              <a:spcBef>
                <a:spcPct val="0"/>
              </a:spcBef>
              <a:buFontTx/>
              <a:buNone/>
              <a:defRPr/>
            </a:pPr>
            <a:r>
              <a:rPr lang="en-US" altLang="en-US" sz="1600" b="1" i="1" dirty="0">
                <a:solidFill>
                  <a:srgbClr val="4C0000"/>
                </a:solidFill>
                <a:latin typeface="Tahoma" panose="020B0604030504040204" pitchFamily="34" charset="0"/>
              </a:rPr>
              <a:t>What is the idea, concept or position being negotiated? </a:t>
            </a:r>
          </a:p>
          <a:p>
            <a:pPr marL="0" indent="0">
              <a:lnSpc>
                <a:spcPct val="80000"/>
              </a:lnSpc>
              <a:spcBef>
                <a:spcPct val="0"/>
              </a:spcBef>
              <a:buFontTx/>
              <a:buNone/>
              <a:defRPr/>
            </a:pPr>
            <a:r>
              <a:rPr lang="en-US" altLang="en-US" sz="1600" i="1" dirty="0">
                <a:latin typeface="Tahoma" panose="020B0604030504040204" pitchFamily="34" charset="0"/>
              </a:rPr>
              <a:t>(e.g.  New approach on an established way of doing something, moving to action on a position, negotiating a raise, extending a work deadline, ,vacation request, co-worker issues, ____________).</a:t>
            </a:r>
          </a:p>
          <a:p>
            <a:pPr>
              <a:lnSpc>
                <a:spcPct val="80000"/>
              </a:lnSpc>
              <a:spcBef>
                <a:spcPct val="0"/>
              </a:spcBef>
              <a:buFontTx/>
              <a:buNone/>
              <a:defRPr/>
            </a:pPr>
            <a:endParaRPr lang="en-US" altLang="en-US" sz="1600" b="1" i="1" dirty="0">
              <a:latin typeface="Tahoma" panose="020B0604030504040204" pitchFamily="34" charset="0"/>
            </a:endParaRPr>
          </a:p>
          <a:p>
            <a:pPr>
              <a:lnSpc>
                <a:spcPct val="80000"/>
              </a:lnSpc>
              <a:spcBef>
                <a:spcPct val="0"/>
              </a:spcBef>
              <a:buFontTx/>
              <a:buNone/>
              <a:defRPr/>
            </a:pPr>
            <a:endParaRPr lang="en-US" altLang="en-US" sz="1200" dirty="0">
              <a:latin typeface="Tahoma" panose="020B0604030504040204" pitchFamily="34" charset="0"/>
            </a:endParaRPr>
          </a:p>
          <a:p>
            <a:pPr>
              <a:lnSpc>
                <a:spcPct val="80000"/>
              </a:lnSpc>
              <a:spcBef>
                <a:spcPct val="0"/>
              </a:spcBef>
              <a:buFontTx/>
              <a:buNone/>
              <a:defRPr/>
            </a:pPr>
            <a:endParaRPr lang="en-US" altLang="en-US" sz="1200" dirty="0">
              <a:latin typeface="Tahoma" panose="020B0604030504040204" pitchFamily="34" charset="0"/>
            </a:endParaRPr>
          </a:p>
        </p:txBody>
      </p:sp>
      <p:sp>
        <p:nvSpPr>
          <p:cNvPr id="84996" name="Text Box 9">
            <a:extLst>
              <a:ext uri="{FF2B5EF4-FFF2-40B4-BE49-F238E27FC236}">
                <a16:creationId xmlns:a16="http://schemas.microsoft.com/office/drawing/2014/main" id="{963BBB4C-B85E-4DCB-83EB-40EE9673E027}"/>
              </a:ext>
            </a:extLst>
          </p:cNvPr>
          <p:cNvSpPr txBox="1">
            <a:spLocks noChangeArrowheads="1"/>
          </p:cNvSpPr>
          <p:nvPr/>
        </p:nvSpPr>
        <p:spPr bwMode="auto">
          <a:xfrm>
            <a:off x="276225" y="3962400"/>
            <a:ext cx="6400800" cy="4210050"/>
          </a:xfrm>
          <a:prstGeom prst="rect">
            <a:avLst/>
          </a:prstGeom>
          <a:solidFill>
            <a:srgbClr val="FFFFFF"/>
          </a:solidFill>
          <a:ln w="9525">
            <a:solidFill>
              <a:schemeClr val="tx1"/>
            </a:solidFill>
            <a:miter lim="800000"/>
            <a:headEnd/>
            <a:tailEnd/>
          </a:ln>
          <a:effectLst>
            <a:outerShdw dist="107763" dir="2700000" algn="ctr" rotWithShape="0">
              <a:schemeClr val="bg2">
                <a:alpha val="50000"/>
              </a:schemeClr>
            </a:outerShdw>
          </a:effectLst>
        </p:spPr>
        <p:txBody>
          <a:bodyPr/>
          <a:lstStyle>
            <a:lvl1pPr marL="228600" indent="-228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 typeface="Times New Roman" panose="02020603050405020304" pitchFamily="18" charset="0"/>
              <a:buAutoNum type="arabicPeriod"/>
            </a:pPr>
            <a:r>
              <a:rPr lang="en-US" altLang="en-US" sz="1800">
                <a:latin typeface="Tahoma" panose="020B0604030504040204" pitchFamily="34" charset="0"/>
                <a:cs typeface="Tahoma" panose="020B0604030504040204" pitchFamily="34" charset="0"/>
              </a:rPr>
              <a:t>Who does this idea affect directly or primarily? Stakeholders?</a:t>
            </a:r>
          </a:p>
          <a:p>
            <a:pPr>
              <a:spcBef>
                <a:spcPct val="50000"/>
              </a:spcBef>
              <a:buFont typeface="Times New Roman" panose="02020603050405020304" pitchFamily="18" charset="0"/>
              <a:buAutoNum type="arabicPeriod"/>
            </a:pPr>
            <a:r>
              <a:rPr lang="en-US" altLang="en-US" sz="1800">
                <a:latin typeface="Tahoma" panose="020B0604030504040204" pitchFamily="34" charset="0"/>
                <a:cs typeface="Tahoma" panose="020B0604030504040204" pitchFamily="34" charset="0"/>
              </a:rPr>
              <a:t>Who can these people influence?</a:t>
            </a:r>
          </a:p>
          <a:p>
            <a:pPr>
              <a:spcBef>
                <a:spcPct val="50000"/>
              </a:spcBef>
              <a:buFont typeface="Times New Roman" panose="02020603050405020304" pitchFamily="18" charset="0"/>
              <a:buAutoNum type="arabicPeriod"/>
            </a:pPr>
            <a:r>
              <a:rPr lang="en-US" altLang="en-US" sz="1800">
                <a:latin typeface="Tahoma" panose="020B0604030504040204" pitchFamily="34" charset="0"/>
                <a:cs typeface="Tahoma" panose="020B0604030504040204" pitchFamily="34" charset="0"/>
              </a:rPr>
              <a:t>How will you approach them?  What persuasion and/or negotiation strategies will you use?</a:t>
            </a:r>
          </a:p>
          <a:p>
            <a:pPr>
              <a:spcBef>
                <a:spcPct val="50000"/>
              </a:spcBef>
              <a:buFont typeface="Times New Roman" panose="02020603050405020304" pitchFamily="18" charset="0"/>
              <a:buAutoNum type="arabicPeriod"/>
            </a:pPr>
            <a:r>
              <a:rPr lang="en-US" altLang="en-US" sz="1800">
                <a:latin typeface="Tahoma" panose="020B0604030504040204" pitchFamily="34" charset="0"/>
                <a:cs typeface="Tahoma" panose="020B0604030504040204" pitchFamily="34" charset="0"/>
              </a:rPr>
              <a:t>What is compelling or valuable about the idea? Concept?</a:t>
            </a:r>
          </a:p>
          <a:p>
            <a:pPr>
              <a:spcBef>
                <a:spcPct val="50000"/>
              </a:spcBef>
              <a:buFont typeface="Times New Roman" panose="02020603050405020304" pitchFamily="18" charset="0"/>
              <a:buAutoNum type="arabicPeriod"/>
            </a:pPr>
            <a:r>
              <a:rPr lang="en-US" altLang="en-US" sz="1800">
                <a:latin typeface="Tahoma" panose="020B0604030504040204" pitchFamily="34" charset="0"/>
                <a:cs typeface="Tahoma" panose="020B0604030504040204" pitchFamily="34" charset="0"/>
              </a:rPr>
              <a:t>Go back into the curriculum  -- What would Jack Sparrow do? </a:t>
            </a:r>
            <a:endParaRPr lang="en-US" altLang="en-US" sz="1400">
              <a:latin typeface="Arial" panose="020B0604020202020204" pitchFamily="34" charset="0"/>
            </a:endParaRPr>
          </a:p>
        </p:txBody>
      </p:sp>
      <p:sp>
        <p:nvSpPr>
          <p:cNvPr id="84997" name="Text Box 20">
            <a:extLst>
              <a:ext uri="{FF2B5EF4-FFF2-40B4-BE49-F238E27FC236}">
                <a16:creationId xmlns:a16="http://schemas.microsoft.com/office/drawing/2014/main" id="{20F04876-F800-4BAE-95CF-2B6434744B5B}"/>
              </a:ext>
            </a:extLst>
          </p:cNvPr>
          <p:cNvSpPr txBox="1">
            <a:spLocks noChangeArrowheads="1"/>
          </p:cNvSpPr>
          <p:nvPr/>
        </p:nvSpPr>
        <p:spPr bwMode="auto">
          <a:xfrm>
            <a:off x="276225" y="2706688"/>
            <a:ext cx="6338888" cy="828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i="1">
                <a:latin typeface="Tahoma" panose="020B0604030504040204" pitchFamily="34" charset="0"/>
              </a:rPr>
              <a:t>Persuasion/Negotiation Situation:</a:t>
            </a:r>
          </a:p>
        </p:txBody>
      </p:sp>
      <p:sp>
        <p:nvSpPr>
          <p:cNvPr id="84998" name="Footer Placeholder 23">
            <a:extLst>
              <a:ext uri="{FF2B5EF4-FFF2-40B4-BE49-F238E27FC236}">
                <a16:creationId xmlns:a16="http://schemas.microsoft.com/office/drawing/2014/main" id="{5BDDD78C-A745-40A3-9740-40E1DCC6F051}"/>
              </a:ext>
            </a:extLst>
          </p:cNvPr>
          <p:cNvSpPr>
            <a:spLocks noGrp="1"/>
          </p:cNvSpPr>
          <p:nvPr>
            <p:ph type="ftr" sz="quarter" idx="11"/>
          </p:nvPr>
        </p:nvSpPr>
        <p:spPr>
          <a:xfrm>
            <a:off x="533400" y="8305800"/>
            <a:ext cx="57912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Tahoma" panose="020B0604030504040204" pitchFamily="34" charset="0"/>
              </a:rPr>
              <a:t>(c) Leadership Outfitters, LLC  C350 Persuasion &amp; Negotiation  www.leadershipoutfitters.com</a:t>
            </a:r>
          </a:p>
        </p:txBody>
      </p:sp>
      <p:sp>
        <p:nvSpPr>
          <p:cNvPr id="84999" name="Slide Number Placeholder 1">
            <a:extLst>
              <a:ext uri="{FF2B5EF4-FFF2-40B4-BE49-F238E27FC236}">
                <a16:creationId xmlns:a16="http://schemas.microsoft.com/office/drawing/2014/main" id="{81D6FB91-B7EE-4787-9C52-A47377F40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3B0593F-D3EA-473C-AA0B-F57C8FED50C1}" type="slidenum">
              <a:rPr lang="en-US" altLang="en-US" sz="1000" smtClean="0">
                <a:latin typeface="Tahoma" panose="020B0604030504040204" pitchFamily="34" charset="0"/>
              </a:rPr>
              <a:pPr>
                <a:spcBef>
                  <a:spcPct val="0"/>
                </a:spcBef>
                <a:buFontTx/>
                <a:buNone/>
              </a:pPr>
              <a:t>17</a:t>
            </a:fld>
            <a:endParaRPr lang="en-US" altLang="en-US" sz="1000">
              <a:latin typeface="Tahoma" panose="020B0604030504040204" pitchFamily="34" charset="0"/>
            </a:endParaRPr>
          </a:p>
        </p:txBody>
      </p:sp>
      <p:pic>
        <p:nvPicPr>
          <p:cNvPr id="85000" name="Picture 2" descr="Image result for persuasion">
            <a:extLst>
              <a:ext uri="{FF2B5EF4-FFF2-40B4-BE49-F238E27FC236}">
                <a16:creationId xmlns:a16="http://schemas.microsoft.com/office/drawing/2014/main" id="{D63B248B-E96D-4581-A38C-F3283E125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E3E576D-FA5E-42D4-BB20-1C8CC6427FD6}"/>
              </a:ext>
            </a:extLst>
          </p:cNvPr>
          <p:cNvSpPr>
            <a:spLocks noGrp="1" noChangeArrowheads="1"/>
          </p:cNvSpPr>
          <p:nvPr>
            <p:ph type="title"/>
          </p:nvPr>
        </p:nvSpPr>
        <p:spPr>
          <a:xfrm>
            <a:off x="0" y="-6350"/>
            <a:ext cx="3429000" cy="1701800"/>
          </a:xfrm>
          <a:solidFill>
            <a:srgbClr val="760000"/>
          </a:solidFill>
        </p:spPr>
        <p:txBody>
          <a:bodyPr/>
          <a:lstStyle/>
          <a:p>
            <a:r>
              <a:rPr lang="en-US" altLang="en-US" sz="2400" b="1" i="1">
                <a:solidFill>
                  <a:schemeClr val="bg1"/>
                </a:solidFill>
              </a:rPr>
              <a:t>Making it Personal</a:t>
            </a:r>
            <a:br>
              <a:rPr lang="en-US" altLang="en-US" sz="2400" b="1">
                <a:solidFill>
                  <a:schemeClr val="bg1"/>
                </a:solidFill>
              </a:rPr>
            </a:br>
            <a:r>
              <a:rPr lang="en-US" altLang="en-US" sz="3200" b="1">
                <a:solidFill>
                  <a:schemeClr val="bg1"/>
                </a:solidFill>
              </a:rPr>
              <a:t>Negotiation Strategies</a:t>
            </a:r>
          </a:p>
        </p:txBody>
      </p:sp>
      <p:sp>
        <p:nvSpPr>
          <p:cNvPr id="24579" name="Rectangle 3">
            <a:extLst>
              <a:ext uri="{FF2B5EF4-FFF2-40B4-BE49-F238E27FC236}">
                <a16:creationId xmlns:a16="http://schemas.microsoft.com/office/drawing/2014/main" id="{652E708D-018C-494F-80EA-1AC4CECCD730}"/>
              </a:ext>
            </a:extLst>
          </p:cNvPr>
          <p:cNvSpPr>
            <a:spLocks noGrp="1" noChangeArrowheads="1"/>
          </p:cNvSpPr>
          <p:nvPr>
            <p:ph type="body" idx="1"/>
          </p:nvPr>
        </p:nvSpPr>
        <p:spPr>
          <a:xfrm>
            <a:off x="250825" y="1981200"/>
            <a:ext cx="6302375" cy="5486400"/>
          </a:xfrm>
        </p:spPr>
        <p:txBody>
          <a:bodyPr/>
          <a:lstStyle/>
          <a:p>
            <a:pPr>
              <a:lnSpc>
                <a:spcPct val="80000"/>
              </a:lnSpc>
              <a:buFont typeface="+mj-lt"/>
              <a:buAutoNum type="arabicPeriod"/>
              <a:defRPr/>
            </a:pPr>
            <a:r>
              <a:rPr lang="en-US" altLang="en-US" sz="1600" b="1" dirty="0"/>
              <a:t>Establish Your Credibility + Credibility of the Source</a:t>
            </a:r>
          </a:p>
          <a:p>
            <a:pPr lvl="1">
              <a:lnSpc>
                <a:spcPct val="80000"/>
              </a:lnSpc>
              <a:buFont typeface="Wingdings" panose="05000000000000000000" pitchFamily="2" charset="2"/>
              <a:buChar char="§"/>
              <a:defRPr/>
            </a:pPr>
            <a:r>
              <a:rPr lang="en-US" altLang="en-US" sz="1400" dirty="0"/>
              <a:t>Trust + Expertise = Credibility</a:t>
            </a:r>
          </a:p>
          <a:p>
            <a:pPr lvl="1">
              <a:lnSpc>
                <a:spcPct val="80000"/>
              </a:lnSpc>
              <a:buFont typeface="Wingdings" panose="05000000000000000000" pitchFamily="2" charset="2"/>
              <a:buChar char="§"/>
              <a:defRPr/>
            </a:pPr>
            <a:r>
              <a:rPr lang="en-US" altLang="en-US" sz="1400" dirty="0"/>
              <a:t>Three-fold credibility – you, your idea, your organization</a:t>
            </a:r>
          </a:p>
          <a:p>
            <a:pPr lvl="1">
              <a:lnSpc>
                <a:spcPct val="80000"/>
              </a:lnSpc>
              <a:buFont typeface="Wingdings" panose="05000000000000000000" pitchFamily="2" charset="2"/>
              <a:buChar char="§"/>
              <a:defRPr/>
            </a:pPr>
            <a:r>
              <a:rPr lang="en-US" altLang="en-US" sz="1400" dirty="0"/>
              <a:t>Listen to what resonates with your receiver</a:t>
            </a:r>
          </a:p>
          <a:p>
            <a:pPr lvl="1">
              <a:lnSpc>
                <a:spcPct val="80000"/>
              </a:lnSpc>
              <a:buFont typeface="Wingdings" panose="05000000000000000000" pitchFamily="2" charset="2"/>
              <a:buChar char="§"/>
              <a:defRPr/>
            </a:pPr>
            <a:r>
              <a:rPr lang="en-US" altLang="en-US" sz="1400" dirty="0"/>
              <a:t>Track Record</a:t>
            </a:r>
          </a:p>
          <a:p>
            <a:pPr marL="457200" lvl="1" indent="0">
              <a:lnSpc>
                <a:spcPct val="80000"/>
              </a:lnSpc>
              <a:buFontTx/>
              <a:buNone/>
              <a:defRPr/>
            </a:pPr>
            <a:r>
              <a:rPr lang="en-US" altLang="en-US" sz="1400" b="1" dirty="0">
                <a:solidFill>
                  <a:srgbClr val="0070C0"/>
                </a:solidFill>
              </a:rPr>
              <a:t>Questions:  </a:t>
            </a:r>
            <a:r>
              <a:rPr lang="en-US" altLang="en-US" sz="1400" b="1" i="1" dirty="0">
                <a:solidFill>
                  <a:srgbClr val="0070C0"/>
                </a:solidFill>
              </a:rPr>
              <a:t>How can I build credibility with my listener?  How can I build trust?</a:t>
            </a:r>
          </a:p>
          <a:p>
            <a:pPr>
              <a:lnSpc>
                <a:spcPct val="80000"/>
              </a:lnSpc>
              <a:defRPr/>
            </a:pPr>
            <a:endParaRPr lang="en-US" altLang="en-US" sz="1400" i="1" dirty="0"/>
          </a:p>
          <a:p>
            <a:pPr marL="0" indent="0">
              <a:lnSpc>
                <a:spcPct val="80000"/>
              </a:lnSpc>
              <a:buFontTx/>
              <a:buNone/>
              <a:defRPr/>
            </a:pPr>
            <a:r>
              <a:rPr lang="en-US" altLang="en-US" sz="1600" b="1" dirty="0"/>
              <a:t>2.    Find Common Ground</a:t>
            </a:r>
          </a:p>
          <a:p>
            <a:pPr lvl="1">
              <a:lnSpc>
                <a:spcPct val="80000"/>
              </a:lnSpc>
              <a:buFont typeface="Wingdings" panose="05000000000000000000" pitchFamily="2" charset="2"/>
              <a:buChar char="§"/>
              <a:defRPr/>
            </a:pPr>
            <a:r>
              <a:rPr lang="en-US" altLang="en-US" sz="1400" dirty="0"/>
              <a:t>Is this something that will benefit my listener or benefit an organization? What are the advantages? </a:t>
            </a:r>
          </a:p>
          <a:p>
            <a:pPr lvl="1">
              <a:lnSpc>
                <a:spcPct val="80000"/>
              </a:lnSpc>
              <a:buFont typeface="Wingdings" panose="05000000000000000000" pitchFamily="2" charset="2"/>
              <a:buChar char="§"/>
              <a:defRPr/>
            </a:pPr>
            <a:r>
              <a:rPr lang="en-US" altLang="en-US" sz="1400" dirty="0"/>
              <a:t>Understand others’ views</a:t>
            </a:r>
          </a:p>
          <a:p>
            <a:pPr marL="457200" lvl="1" indent="0">
              <a:lnSpc>
                <a:spcPct val="80000"/>
              </a:lnSpc>
              <a:buFontTx/>
              <a:buNone/>
              <a:defRPr/>
            </a:pPr>
            <a:r>
              <a:rPr lang="en-US" altLang="en-US" sz="1400" b="1" dirty="0">
                <a:solidFill>
                  <a:srgbClr val="0070C0"/>
                </a:solidFill>
              </a:rPr>
              <a:t>Question:  </a:t>
            </a:r>
            <a:r>
              <a:rPr lang="en-US" altLang="en-US" sz="1400" b="1" i="1" dirty="0">
                <a:solidFill>
                  <a:srgbClr val="0070C0"/>
                </a:solidFill>
              </a:rPr>
              <a:t>What is in it for them?</a:t>
            </a:r>
          </a:p>
          <a:p>
            <a:pPr>
              <a:lnSpc>
                <a:spcPct val="80000"/>
              </a:lnSpc>
              <a:defRPr/>
            </a:pPr>
            <a:endParaRPr lang="en-US" altLang="en-US" sz="1400" i="1" dirty="0"/>
          </a:p>
          <a:p>
            <a:pPr marL="0" indent="0">
              <a:lnSpc>
                <a:spcPct val="80000"/>
              </a:lnSpc>
              <a:buFontTx/>
              <a:buNone/>
              <a:defRPr/>
            </a:pPr>
            <a:r>
              <a:rPr lang="en-US" altLang="en-US" sz="1600" b="1" dirty="0"/>
              <a:t>3.    Provide Vivid Evidence</a:t>
            </a:r>
          </a:p>
          <a:p>
            <a:pPr lvl="1">
              <a:lnSpc>
                <a:spcPct val="80000"/>
              </a:lnSpc>
              <a:buFont typeface="Wingdings" panose="05000000000000000000" pitchFamily="2" charset="2"/>
              <a:buChar char="§"/>
              <a:defRPr/>
            </a:pPr>
            <a:r>
              <a:rPr lang="en-US" altLang="en-US" sz="1400" dirty="0"/>
              <a:t>Examples as evidence </a:t>
            </a:r>
          </a:p>
          <a:p>
            <a:pPr lvl="1">
              <a:lnSpc>
                <a:spcPct val="80000"/>
              </a:lnSpc>
              <a:buFont typeface="Wingdings" panose="05000000000000000000" pitchFamily="2" charset="2"/>
              <a:buChar char="§"/>
              <a:defRPr/>
            </a:pPr>
            <a:r>
              <a:rPr lang="en-US" altLang="en-US" sz="1400" dirty="0"/>
              <a:t>Share facts, data, stories, further information</a:t>
            </a:r>
          </a:p>
          <a:p>
            <a:pPr marL="457200" lvl="1" indent="0">
              <a:lnSpc>
                <a:spcPct val="80000"/>
              </a:lnSpc>
              <a:buFontTx/>
              <a:buNone/>
              <a:defRPr/>
            </a:pPr>
            <a:r>
              <a:rPr lang="en-US" altLang="en-US" sz="1400" b="1" dirty="0">
                <a:solidFill>
                  <a:srgbClr val="0070C0"/>
                </a:solidFill>
              </a:rPr>
              <a:t>Question:  </a:t>
            </a:r>
            <a:r>
              <a:rPr lang="en-US" altLang="en-US" sz="1400" b="1" i="1" dirty="0">
                <a:solidFill>
                  <a:srgbClr val="0070C0"/>
                </a:solidFill>
              </a:rPr>
              <a:t>What can I provide them to support this idea?</a:t>
            </a:r>
          </a:p>
          <a:p>
            <a:pPr lvl="1">
              <a:lnSpc>
                <a:spcPct val="80000"/>
              </a:lnSpc>
              <a:defRPr/>
            </a:pPr>
            <a:endParaRPr lang="en-US" altLang="en-US" sz="1400" i="1" dirty="0"/>
          </a:p>
          <a:p>
            <a:pPr marL="0" indent="0">
              <a:lnSpc>
                <a:spcPct val="80000"/>
              </a:lnSpc>
              <a:buFontTx/>
              <a:buNone/>
              <a:defRPr/>
            </a:pPr>
            <a:r>
              <a:rPr lang="en-US" altLang="en-US" sz="1600" b="1" dirty="0"/>
              <a:t>4.    Make Emotional Connections</a:t>
            </a:r>
          </a:p>
          <a:p>
            <a:pPr lvl="1">
              <a:lnSpc>
                <a:spcPct val="80000"/>
              </a:lnSpc>
              <a:buFont typeface="Wingdings" panose="05000000000000000000" pitchFamily="2" charset="2"/>
              <a:buChar char="§"/>
              <a:defRPr/>
            </a:pPr>
            <a:r>
              <a:rPr lang="en-US" altLang="en-US" sz="1400" dirty="0"/>
              <a:t>Is the idea linked to organizational mission or goals?</a:t>
            </a:r>
          </a:p>
          <a:p>
            <a:pPr lvl="1">
              <a:lnSpc>
                <a:spcPct val="80000"/>
              </a:lnSpc>
              <a:buFont typeface="Wingdings" panose="05000000000000000000" pitchFamily="2" charset="2"/>
              <a:buChar char="§"/>
              <a:defRPr/>
            </a:pPr>
            <a:r>
              <a:rPr lang="en-US" altLang="en-US" sz="1400" dirty="0"/>
              <a:t>Can people get passionate about this idea?</a:t>
            </a:r>
          </a:p>
          <a:p>
            <a:pPr lvl="1">
              <a:lnSpc>
                <a:spcPct val="80000"/>
              </a:lnSpc>
              <a:buFont typeface="Wingdings" panose="05000000000000000000" pitchFamily="2" charset="2"/>
              <a:buChar char="§"/>
              <a:defRPr/>
            </a:pPr>
            <a:r>
              <a:rPr lang="en-US" altLang="en-US" sz="1400" dirty="0"/>
              <a:t>Demonstrate commitment</a:t>
            </a:r>
          </a:p>
          <a:p>
            <a:pPr marL="457200" lvl="1" indent="0">
              <a:lnSpc>
                <a:spcPct val="80000"/>
              </a:lnSpc>
              <a:buFontTx/>
              <a:buNone/>
              <a:defRPr/>
            </a:pPr>
            <a:r>
              <a:rPr lang="en-US" altLang="en-US" sz="1400" b="1" dirty="0">
                <a:solidFill>
                  <a:srgbClr val="0070C0"/>
                </a:solidFill>
              </a:rPr>
              <a:t>Question:  </a:t>
            </a:r>
            <a:r>
              <a:rPr lang="en-US" altLang="en-US" sz="1400" b="1" i="1" dirty="0">
                <a:solidFill>
                  <a:srgbClr val="0070C0"/>
                </a:solidFill>
              </a:rPr>
              <a:t>How can I demonstrate my passion and commitment to this idea?</a:t>
            </a:r>
            <a:endParaRPr lang="en-US" altLang="en-US" sz="1400" i="1" dirty="0"/>
          </a:p>
        </p:txBody>
      </p:sp>
      <p:sp>
        <p:nvSpPr>
          <p:cNvPr id="87044" name="Footer Placeholder 5">
            <a:extLst>
              <a:ext uri="{FF2B5EF4-FFF2-40B4-BE49-F238E27FC236}">
                <a16:creationId xmlns:a16="http://schemas.microsoft.com/office/drawing/2014/main" id="{741D8243-386D-4E17-861B-8AC504828E83}"/>
              </a:ext>
            </a:extLst>
          </p:cNvPr>
          <p:cNvSpPr>
            <a:spLocks noGrp="1" noChangeArrowheads="1"/>
          </p:cNvSpPr>
          <p:nvPr>
            <p:ph type="ftr" sz="quarter" idx="11"/>
          </p:nvPr>
        </p:nvSpPr>
        <p:spPr>
          <a:xfrm>
            <a:off x="457200" y="8305800"/>
            <a:ext cx="57912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spcBef>
                <a:spcPct val="0"/>
              </a:spcBef>
              <a:buFontTx/>
              <a:buNone/>
            </a:pPr>
            <a:r>
              <a:rPr lang="en-US" altLang="en-US" sz="1000">
                <a:solidFill>
                  <a:srgbClr val="000000"/>
                </a:solidFill>
              </a:rPr>
              <a:t>(c) Leadership Outfitters, LLC  C350 Persuasion &amp; Negotiation  www.leadershipoutfitters.com</a:t>
            </a:r>
          </a:p>
        </p:txBody>
      </p:sp>
      <p:sp>
        <p:nvSpPr>
          <p:cNvPr id="87045" name="Slide Number Placeholder 1">
            <a:extLst>
              <a:ext uri="{FF2B5EF4-FFF2-40B4-BE49-F238E27FC236}">
                <a16:creationId xmlns:a16="http://schemas.microsoft.com/office/drawing/2014/main" id="{3B8A067E-5FFA-4819-A2AC-A861A9F4D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spcBef>
                <a:spcPct val="0"/>
              </a:spcBef>
              <a:buFontTx/>
              <a:buNone/>
            </a:pPr>
            <a:fld id="{F73B5516-F077-4972-A2D2-7E40C7495FF7}" type="slidenum">
              <a:rPr lang="en-US" altLang="en-US" sz="1000" smtClean="0">
                <a:solidFill>
                  <a:srgbClr val="000000"/>
                </a:solidFill>
              </a:rPr>
              <a:pPr>
                <a:spcBef>
                  <a:spcPct val="0"/>
                </a:spcBef>
                <a:buFontTx/>
                <a:buNone/>
              </a:pPr>
              <a:t>18</a:t>
            </a:fld>
            <a:endParaRPr lang="en-US" altLang="en-US" sz="1000">
              <a:solidFill>
                <a:srgbClr val="000000"/>
              </a:solidFill>
            </a:endParaRPr>
          </a:p>
        </p:txBody>
      </p:sp>
      <p:sp>
        <p:nvSpPr>
          <p:cNvPr id="87046" name="TextBox 1">
            <a:extLst>
              <a:ext uri="{FF2B5EF4-FFF2-40B4-BE49-F238E27FC236}">
                <a16:creationId xmlns:a16="http://schemas.microsoft.com/office/drawing/2014/main" id="{66A01712-9078-458A-8667-DD01DF586D1B}"/>
              </a:ext>
            </a:extLst>
          </p:cNvPr>
          <p:cNvSpPr txBox="1">
            <a:spLocks noChangeArrowheads="1"/>
          </p:cNvSpPr>
          <p:nvPr/>
        </p:nvSpPr>
        <p:spPr bwMode="auto">
          <a:xfrm>
            <a:off x="990600" y="7423150"/>
            <a:ext cx="4659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spcBef>
                <a:spcPct val="0"/>
              </a:spcBef>
              <a:buFontTx/>
              <a:buNone/>
            </a:pPr>
            <a:r>
              <a:rPr lang="en-US" altLang="en-US" sz="1200">
                <a:solidFill>
                  <a:srgbClr val="000000"/>
                </a:solidFill>
              </a:rPr>
              <a:t>From Jay A. Conger “The Necessary Art of Persuasion” Harvard Business Review, May-June, 1998.</a:t>
            </a:r>
          </a:p>
          <a:p>
            <a:pPr>
              <a:spcBef>
                <a:spcPct val="0"/>
              </a:spcBef>
              <a:buFontTx/>
              <a:buNone/>
            </a:pPr>
            <a:r>
              <a:rPr lang="en-US" altLang="en-US" sz="1200">
                <a:solidFill>
                  <a:srgbClr val="000000"/>
                </a:solidFill>
              </a:rPr>
              <a:t>http://www.kpcolorado.net/sites/default/files/2011_01_06_art_of_persuasion.pdf</a:t>
            </a:r>
          </a:p>
        </p:txBody>
      </p:sp>
      <p:pic>
        <p:nvPicPr>
          <p:cNvPr id="87047" name="Picture 1">
            <a:extLst>
              <a:ext uri="{FF2B5EF4-FFF2-40B4-BE49-F238E27FC236}">
                <a16:creationId xmlns:a16="http://schemas.microsoft.com/office/drawing/2014/main" id="{EF621CE8-D181-4E92-95F0-EF1DB38E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350"/>
            <a:ext cx="3429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01A6C590-1F3E-4F8F-B3DE-288655E8B98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spcBef>
                <a:spcPct val="0"/>
              </a:spcBef>
              <a:buFontTx/>
              <a:buNone/>
            </a:pPr>
            <a:r>
              <a:rPr lang="en-US" altLang="en-US" sz="1000">
                <a:solidFill>
                  <a:srgbClr val="000000"/>
                </a:solidFill>
              </a:rPr>
              <a:t>(c) Leadership Outfitters, LLC  C350 Persuasion &amp; Negotiation  www.leadershipoutfitters.com</a:t>
            </a:r>
          </a:p>
        </p:txBody>
      </p:sp>
      <p:graphicFrame>
        <p:nvGraphicFramePr>
          <p:cNvPr id="6" name="Table 5">
            <a:extLst>
              <a:ext uri="{FF2B5EF4-FFF2-40B4-BE49-F238E27FC236}">
                <a16:creationId xmlns:a16="http://schemas.microsoft.com/office/drawing/2014/main" id="{B83B68B8-EC9B-4ACA-A6DF-4CFB4899AC5D}"/>
              </a:ext>
            </a:extLst>
          </p:cNvPr>
          <p:cNvGraphicFramePr>
            <a:graphicFrameLocks noGrp="1"/>
          </p:cNvGraphicFramePr>
          <p:nvPr/>
        </p:nvGraphicFramePr>
        <p:xfrm>
          <a:off x="762000" y="6019800"/>
          <a:ext cx="5410200" cy="2133600"/>
        </p:xfrm>
        <a:graphic>
          <a:graphicData uri="http://schemas.openxmlformats.org/drawingml/2006/table">
            <a:tbl>
              <a:tblPr/>
              <a:tblGrid>
                <a:gridCol w="1082040">
                  <a:extLst>
                    <a:ext uri="{9D8B030D-6E8A-4147-A177-3AD203B41FA5}">
                      <a16:colId xmlns:a16="http://schemas.microsoft.com/office/drawing/2014/main" val="20000"/>
                    </a:ext>
                  </a:extLst>
                </a:gridCol>
                <a:gridCol w="1082040">
                  <a:extLst>
                    <a:ext uri="{9D8B030D-6E8A-4147-A177-3AD203B41FA5}">
                      <a16:colId xmlns:a16="http://schemas.microsoft.com/office/drawing/2014/main" val="20001"/>
                    </a:ext>
                  </a:extLst>
                </a:gridCol>
                <a:gridCol w="108204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1082040">
                  <a:extLst>
                    <a:ext uri="{9D8B030D-6E8A-4147-A177-3AD203B41FA5}">
                      <a16:colId xmlns:a16="http://schemas.microsoft.com/office/drawing/2014/main" val="20004"/>
                    </a:ext>
                  </a:extLst>
                </a:gridCol>
              </a:tblGrid>
              <a:tr h="2133600">
                <a:tc>
                  <a:txBody>
                    <a:bodyPr/>
                    <a:lstStyle/>
                    <a:p>
                      <a:pPr marL="0" marR="0">
                        <a:spcBef>
                          <a:spcPts val="200"/>
                        </a:spcBef>
                        <a:spcAft>
                          <a:spcPts val="0"/>
                        </a:spcAft>
                      </a:pPr>
                      <a:r>
                        <a:rPr lang="en-US" sz="1000" b="1" i="1" dirty="0">
                          <a:latin typeface="Tahoma" pitchFamily="34" charset="0"/>
                          <a:ea typeface="Tahoma" pitchFamily="34" charset="0"/>
                          <a:cs typeface="Tahoma" pitchFamily="34" charset="0"/>
                        </a:rPr>
                        <a:t>Stakeholder</a:t>
                      </a:r>
                      <a:endParaRPr lang="en-US" sz="1000" dirty="0">
                        <a:latin typeface="Tahoma" pitchFamily="34" charset="0"/>
                        <a:ea typeface="Tahoma" pitchFamily="34" charset="0"/>
                        <a:cs typeface="Tahoma" pitchFamily="34" charset="0"/>
                      </a:endParaRPr>
                    </a:p>
                    <a:p>
                      <a:pPr marL="0" marR="0">
                        <a:spcBef>
                          <a:spcPts val="0"/>
                        </a:spcBef>
                        <a:spcAft>
                          <a:spcPts val="0"/>
                        </a:spcAft>
                      </a:pPr>
                      <a:r>
                        <a:rPr lang="en-US" sz="1000" b="1" i="1" dirty="0">
                          <a:latin typeface="Tahoma" pitchFamily="34" charset="0"/>
                          <a:ea typeface="Tahoma" pitchFamily="34" charset="0"/>
                          <a:cs typeface="Tahoma" pitchFamily="34" charset="0"/>
                        </a:rPr>
                        <a:t>Behavior Style and/or Perspective</a:t>
                      </a:r>
                      <a:endParaRPr lang="en-US" sz="1000" dirty="0">
                        <a:latin typeface="Tahoma" pitchFamily="34" charset="0"/>
                        <a:ea typeface="Tahoma" pitchFamily="34" charset="0"/>
                        <a:cs typeface="Tahoma" pitchFamily="34" charset="0"/>
                      </a:endParaRPr>
                    </a:p>
                  </a:txBody>
                  <a:tcPr marL="55762" marR="5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000" b="1" i="0" dirty="0">
                          <a:latin typeface="Tahoma" pitchFamily="34" charset="0"/>
                          <a:ea typeface="Tahoma" pitchFamily="34" charset="0"/>
                          <a:cs typeface="Tahoma" pitchFamily="34" charset="0"/>
                        </a:rPr>
                        <a:t>Establish Credibility</a:t>
                      </a:r>
                      <a:endParaRPr lang="en-US" sz="1000" i="1" dirty="0">
                        <a:latin typeface="Tahoma" pitchFamily="34" charset="0"/>
                        <a:ea typeface="Tahoma" pitchFamily="34" charset="0"/>
                        <a:cs typeface="Tahoma" pitchFamily="34" charset="0"/>
                      </a:endParaRPr>
                    </a:p>
                    <a:p>
                      <a:pPr marL="0" marR="0">
                        <a:spcBef>
                          <a:spcPts val="0"/>
                        </a:spcBef>
                        <a:spcAft>
                          <a:spcPts val="0"/>
                        </a:spcAft>
                      </a:pPr>
                      <a:r>
                        <a:rPr lang="en-US" sz="1000" dirty="0">
                          <a:latin typeface="Tahoma" pitchFamily="34" charset="0"/>
                          <a:ea typeface="Tahoma" pitchFamily="34" charset="0"/>
                          <a:cs typeface="Tahoma" pitchFamily="34" charset="0"/>
                        </a:rPr>
                        <a:t>How can I build/reinforce my credibility?</a:t>
                      </a:r>
                    </a:p>
                    <a:p>
                      <a:pPr marL="0" marR="0">
                        <a:spcBef>
                          <a:spcPts val="0"/>
                        </a:spcBef>
                        <a:spcAft>
                          <a:spcPts val="0"/>
                        </a:spcAft>
                      </a:pPr>
                      <a:r>
                        <a:rPr lang="en-US" sz="1000" dirty="0">
                          <a:latin typeface="Tahoma" pitchFamily="34" charset="0"/>
                          <a:ea typeface="Tahoma" pitchFamily="34" charset="0"/>
                          <a:cs typeface="Tahoma" pitchFamily="34" charset="0"/>
                        </a:rPr>
                        <a:t>How can I build trust? (If I don’t have credibility and trust, who can I ask to communicate with this stakeholder?)</a:t>
                      </a:r>
                    </a:p>
                  </a:txBody>
                  <a:tcPr marL="55762" marR="5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000" b="1" dirty="0">
                          <a:latin typeface="Tahoma" pitchFamily="34" charset="0"/>
                          <a:ea typeface="Tahoma" pitchFamily="34" charset="0"/>
                          <a:cs typeface="Tahoma" pitchFamily="34" charset="0"/>
                        </a:rPr>
                        <a:t>Find Common Ground</a:t>
                      </a:r>
                      <a:endParaRPr lang="en-US" sz="1000" dirty="0">
                        <a:latin typeface="Tahoma" pitchFamily="34" charset="0"/>
                        <a:ea typeface="Tahoma" pitchFamily="34" charset="0"/>
                        <a:cs typeface="Tahoma" pitchFamily="34" charset="0"/>
                      </a:endParaRPr>
                    </a:p>
                    <a:p>
                      <a:pPr marL="0" marR="0">
                        <a:spcBef>
                          <a:spcPts val="0"/>
                        </a:spcBef>
                        <a:spcAft>
                          <a:spcPts val="0"/>
                        </a:spcAft>
                      </a:pPr>
                      <a:r>
                        <a:rPr lang="en-US" sz="1000" dirty="0">
                          <a:latin typeface="Tahoma" pitchFamily="34" charset="0"/>
                          <a:ea typeface="Tahoma" pitchFamily="34" charset="0"/>
                          <a:cs typeface="Tahoma" pitchFamily="34" charset="0"/>
                        </a:rPr>
                        <a:t>Do I understand their views related to this issue?</a:t>
                      </a:r>
                    </a:p>
                    <a:p>
                      <a:pPr marL="0" marR="0">
                        <a:spcBef>
                          <a:spcPts val="0"/>
                        </a:spcBef>
                        <a:spcAft>
                          <a:spcPts val="0"/>
                        </a:spcAft>
                      </a:pPr>
                      <a:r>
                        <a:rPr lang="en-US" sz="1000" dirty="0">
                          <a:latin typeface="Tahoma" pitchFamily="34" charset="0"/>
                          <a:ea typeface="Tahoma" pitchFamily="34" charset="0"/>
                          <a:cs typeface="Tahoma" pitchFamily="34" charset="0"/>
                        </a:rPr>
                        <a:t>What is in it for them?</a:t>
                      </a:r>
                    </a:p>
                  </a:txBody>
                  <a:tcPr marL="55762" marR="5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000" b="1" dirty="0">
                          <a:latin typeface="Tahoma" pitchFamily="34" charset="0"/>
                          <a:ea typeface="Tahoma" pitchFamily="34" charset="0"/>
                          <a:cs typeface="Tahoma" pitchFamily="34" charset="0"/>
                        </a:rPr>
                        <a:t>Provide Vivid Evidence</a:t>
                      </a:r>
                      <a:endParaRPr lang="en-US" sz="1000" dirty="0">
                        <a:latin typeface="Tahoma" pitchFamily="34" charset="0"/>
                        <a:ea typeface="Tahoma" pitchFamily="34" charset="0"/>
                        <a:cs typeface="Tahoma" pitchFamily="34" charset="0"/>
                      </a:endParaRPr>
                    </a:p>
                    <a:p>
                      <a:pPr marL="0" marR="0">
                        <a:spcBef>
                          <a:spcPts val="0"/>
                        </a:spcBef>
                        <a:spcAft>
                          <a:spcPts val="0"/>
                        </a:spcAft>
                      </a:pPr>
                      <a:r>
                        <a:rPr lang="en-US" sz="1000" dirty="0">
                          <a:latin typeface="Tahoma" pitchFamily="34" charset="0"/>
                          <a:ea typeface="Tahoma" pitchFamily="34" charset="0"/>
                          <a:cs typeface="Tahoma" pitchFamily="34" charset="0"/>
                        </a:rPr>
                        <a:t>Does this person prefer hard data, empirical information, examples, or stories?</a:t>
                      </a:r>
                    </a:p>
                  </a:txBody>
                  <a:tcPr marL="55762" marR="5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000" b="1" dirty="0">
                          <a:latin typeface="Tahoma" pitchFamily="34" charset="0"/>
                          <a:ea typeface="Tahoma" pitchFamily="34" charset="0"/>
                          <a:cs typeface="Tahoma" pitchFamily="34" charset="0"/>
                        </a:rPr>
                        <a:t>Connect Emotionally</a:t>
                      </a:r>
                      <a:endParaRPr lang="en-US" sz="1000" dirty="0">
                        <a:latin typeface="Tahoma" pitchFamily="34" charset="0"/>
                        <a:ea typeface="Tahoma" pitchFamily="34" charset="0"/>
                        <a:cs typeface="Tahoma" pitchFamily="34" charset="0"/>
                      </a:endParaRPr>
                    </a:p>
                    <a:p>
                      <a:pPr marL="0" marR="0">
                        <a:spcBef>
                          <a:spcPts val="0"/>
                        </a:spcBef>
                        <a:spcAft>
                          <a:spcPts val="0"/>
                        </a:spcAft>
                      </a:pPr>
                      <a:r>
                        <a:rPr lang="en-US" sz="1000" dirty="0">
                          <a:latin typeface="Tahoma" pitchFamily="34" charset="0"/>
                          <a:ea typeface="Tahoma" pitchFamily="34" charset="0"/>
                          <a:cs typeface="Tahoma" pitchFamily="34" charset="0"/>
                        </a:rPr>
                        <a:t>Do I understand the sensitivities involved?</a:t>
                      </a:r>
                    </a:p>
                    <a:p>
                      <a:pPr marL="0" marR="0">
                        <a:spcBef>
                          <a:spcPts val="0"/>
                        </a:spcBef>
                        <a:spcAft>
                          <a:spcPts val="0"/>
                        </a:spcAft>
                      </a:pPr>
                      <a:r>
                        <a:rPr lang="en-US" sz="1000" dirty="0">
                          <a:latin typeface="Tahoma" pitchFamily="34" charset="0"/>
                          <a:ea typeface="Tahoma" pitchFamily="34" charset="0"/>
                          <a:cs typeface="Tahoma" pitchFamily="34" charset="0"/>
                        </a:rPr>
                        <a:t>How will I show my passion while acknowledging their passion?</a:t>
                      </a:r>
                    </a:p>
                  </a:txBody>
                  <a:tcPr marL="55762" marR="5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4935" name="Rectangle 7">
            <a:extLst>
              <a:ext uri="{FF2B5EF4-FFF2-40B4-BE49-F238E27FC236}">
                <a16:creationId xmlns:a16="http://schemas.microsoft.com/office/drawing/2014/main" id="{7BE6D495-73B8-4AD2-81E9-B6E5454F67BC}"/>
              </a:ext>
            </a:extLst>
          </p:cNvPr>
          <p:cNvSpPr>
            <a:spLocks noChangeArrowheads="1"/>
          </p:cNvSpPr>
          <p:nvPr/>
        </p:nvSpPr>
        <p:spPr bwMode="auto">
          <a:xfrm>
            <a:off x="30163" y="2252663"/>
            <a:ext cx="6553200" cy="1200150"/>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a:tabLst>
                <a:tab pos="504825" algn="l"/>
              </a:tabLst>
              <a:defRPr/>
            </a:pPr>
            <a:r>
              <a:rPr lang="en-US" sz="1200" b="1" i="1" dirty="0">
                <a:solidFill>
                  <a:srgbClr val="000000"/>
                </a:solidFill>
                <a:ea typeface="Tahoma" panose="020B0604030504040204" pitchFamily="34" charset="0"/>
                <a:cs typeface="Tahoma" panose="020B0604030504040204" pitchFamily="34" charset="0"/>
              </a:rPr>
              <a:t>Instructions:</a:t>
            </a:r>
            <a:endParaRPr lang="en-US" sz="1200" dirty="0">
              <a:solidFill>
                <a:srgbClr val="000000"/>
              </a:solidFill>
              <a:ea typeface="Tahoma" panose="020B0604030504040204" pitchFamily="34" charset="0"/>
              <a:cs typeface="Tahoma" panose="020B0604030504040204" pitchFamily="34" charset="0"/>
            </a:endParaRPr>
          </a:p>
          <a:p>
            <a:pPr marL="171450" indent="-171450">
              <a:buFont typeface="Arial" panose="020B0604020202020204" pitchFamily="34" charset="0"/>
              <a:buChar char="•"/>
              <a:tabLst>
                <a:tab pos="504825" algn="l"/>
              </a:tabLst>
              <a:defRPr/>
            </a:pPr>
            <a:r>
              <a:rPr lang="en-US" sz="1200" i="1" dirty="0">
                <a:solidFill>
                  <a:srgbClr val="000000"/>
                </a:solidFill>
                <a:ea typeface="Tahoma" panose="020B0604030504040204" pitchFamily="34" charset="0"/>
                <a:cs typeface="Tahoma" panose="020B0604030504040204" pitchFamily="34" charset="0"/>
              </a:rPr>
              <a:t>Consider an idea or organizational change you want to negotiate.</a:t>
            </a:r>
            <a:endParaRPr lang="en-US" sz="1200" dirty="0">
              <a:solidFill>
                <a:srgbClr val="000000"/>
              </a:solidFill>
              <a:ea typeface="Tahoma" panose="020B0604030504040204" pitchFamily="34" charset="0"/>
              <a:cs typeface="Tahoma" panose="020B0604030504040204" pitchFamily="34" charset="0"/>
            </a:endParaRPr>
          </a:p>
          <a:p>
            <a:pPr marL="171450" indent="-171450">
              <a:buFont typeface="Arial" panose="020B0604020202020204" pitchFamily="34" charset="0"/>
              <a:buChar char="•"/>
              <a:tabLst>
                <a:tab pos="504825" algn="l"/>
              </a:tabLst>
              <a:defRPr/>
            </a:pPr>
            <a:r>
              <a:rPr lang="en-US" sz="1200" i="1" dirty="0">
                <a:solidFill>
                  <a:srgbClr val="000000"/>
                </a:solidFill>
                <a:ea typeface="Tahoma" panose="020B0604030504040204" pitchFamily="34" charset="0"/>
                <a:cs typeface="Tahoma" panose="020B0604030504040204" pitchFamily="34" charset="0"/>
              </a:rPr>
              <a:t>Choose a stakeholder with whom you want to build/improve relations and develop strategies for persuading him/her/them toward a particular perspective.</a:t>
            </a:r>
            <a:endParaRPr lang="en-US" sz="1200" dirty="0">
              <a:solidFill>
                <a:srgbClr val="000000"/>
              </a:solidFill>
              <a:ea typeface="Tahoma" panose="020B0604030504040204" pitchFamily="34" charset="0"/>
              <a:cs typeface="Tahoma" panose="020B0604030504040204" pitchFamily="34" charset="0"/>
            </a:endParaRPr>
          </a:p>
          <a:p>
            <a:pPr marL="171450" indent="-171450">
              <a:buFont typeface="Arial" panose="020B0604020202020204" pitchFamily="34" charset="0"/>
              <a:buChar char="•"/>
              <a:tabLst>
                <a:tab pos="504825" algn="l"/>
              </a:tabLst>
              <a:defRPr/>
            </a:pPr>
            <a:r>
              <a:rPr lang="en-US" sz="1200" i="1" dirty="0">
                <a:solidFill>
                  <a:srgbClr val="000000"/>
                </a:solidFill>
                <a:ea typeface="Tahoma" panose="020B0604030504040204" pitchFamily="34" charset="0"/>
                <a:cs typeface="Tahoma" panose="020B0604030504040204" pitchFamily="34" charset="0"/>
              </a:rPr>
              <a:t>Make notes in the boxes on your page then discuss your approach to your stakeholder with the rest of your team.</a:t>
            </a:r>
            <a:endParaRPr lang="en-US" sz="1200" dirty="0">
              <a:solidFill>
                <a:srgbClr val="000000"/>
              </a:solidFill>
              <a:ea typeface="Tahoma" panose="020B0604030504040204" pitchFamily="34" charset="0"/>
              <a:cs typeface="Tahoma" panose="020B0604030504040204" pitchFamily="34" charset="0"/>
            </a:endParaRPr>
          </a:p>
        </p:txBody>
      </p:sp>
      <p:grpSp>
        <p:nvGrpSpPr>
          <p:cNvPr id="88082" name="Group 1">
            <a:extLst>
              <a:ext uri="{FF2B5EF4-FFF2-40B4-BE49-F238E27FC236}">
                <a16:creationId xmlns:a16="http://schemas.microsoft.com/office/drawing/2014/main" id="{332A288A-72E8-41EA-94BB-7FB97FB48D16}"/>
              </a:ext>
            </a:extLst>
          </p:cNvPr>
          <p:cNvGrpSpPr>
            <a:grpSpLocks noChangeAspect="1"/>
          </p:cNvGrpSpPr>
          <p:nvPr/>
        </p:nvGrpSpPr>
        <p:grpSpPr bwMode="auto">
          <a:xfrm>
            <a:off x="609600" y="3581400"/>
            <a:ext cx="5507038" cy="1524000"/>
            <a:chOff x="1022" y="-511"/>
            <a:chExt cx="9372" cy="2594"/>
          </a:xfrm>
        </p:grpSpPr>
        <p:sp>
          <p:nvSpPr>
            <p:cNvPr id="124933" name="Rectangle 5">
              <a:extLst>
                <a:ext uri="{FF2B5EF4-FFF2-40B4-BE49-F238E27FC236}">
                  <a16:creationId xmlns:a16="http://schemas.microsoft.com/office/drawing/2014/main" id="{AE646F93-A8A3-4BD1-AFC1-0B03411BEAB4}"/>
                </a:ext>
              </a:extLst>
            </p:cNvPr>
            <p:cNvSpPr>
              <a:spLocks noChangeArrowheads="1"/>
            </p:cNvSpPr>
            <p:nvPr/>
          </p:nvSpPr>
          <p:spPr bwMode="auto">
            <a:xfrm>
              <a:off x="5950" y="-511"/>
              <a:ext cx="1980" cy="2594"/>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100" b="1" dirty="0">
                  <a:solidFill>
                    <a:srgbClr val="000000"/>
                  </a:solidFill>
                  <a:latin typeface="Arial" panose="020B0604020202020204" pitchFamily="34" charset="0"/>
                  <a:ea typeface="MS PGothic" panose="020B0600070205080204" pitchFamily="34" charset="-128"/>
                  <a:cs typeface="Tahoma" pitchFamily="34" charset="0"/>
                </a:rPr>
                <a:t>Provide Vivid Evidence</a:t>
              </a:r>
              <a:endParaRPr lang="en-US" sz="2600" b="1" i="1" dirty="0">
                <a:solidFill>
                  <a:srgbClr val="000000"/>
                </a:solidFill>
                <a:effectLst>
                  <a:outerShdw blurRad="38100" dist="38100" dir="2700000" algn="tl">
                    <a:srgbClr val="C0C0C0"/>
                  </a:outerShdw>
                </a:effectLst>
                <a:latin typeface="Arial" panose="020B0604020202020204" pitchFamily="34" charset="0"/>
                <a:ea typeface="MS PGothic" panose="020B0600070205080204" pitchFamily="34" charset="-128"/>
                <a:cs typeface="Tahoma" pitchFamily="34" charset="0"/>
              </a:endParaRPr>
            </a:p>
            <a:p>
              <a:pPr algn="ctr">
                <a:defRPr/>
              </a:pPr>
              <a:r>
                <a:rPr lang="en-US" sz="1000" dirty="0">
                  <a:solidFill>
                    <a:srgbClr val="000000"/>
                  </a:solidFill>
                  <a:latin typeface="Arial" panose="020B0604020202020204" pitchFamily="34" charset="0"/>
                  <a:ea typeface="Times New Roman" pitchFamily="18" charset="0"/>
                  <a:cs typeface="Times New Roman" pitchFamily="18" charset="0"/>
                </a:rPr>
                <a:t>Logic and facts</a:t>
              </a:r>
              <a:endParaRPr lang="en-US" sz="600" dirty="0">
                <a:solidFill>
                  <a:srgbClr val="000000"/>
                </a:solidFill>
                <a:latin typeface="Arial" panose="020B0604020202020204" pitchFamily="34" charset="0"/>
                <a:ea typeface="MS PGothic" panose="020B0600070205080204" pitchFamily="34" charset="-128"/>
              </a:endParaRPr>
            </a:p>
            <a:p>
              <a:pPr algn="ctr">
                <a:defRPr/>
              </a:pPr>
              <a:r>
                <a:rPr lang="en-US" sz="1000" dirty="0">
                  <a:solidFill>
                    <a:srgbClr val="000000"/>
                  </a:solidFill>
                  <a:latin typeface="Arial" panose="020B0604020202020204" pitchFamily="34" charset="0"/>
                  <a:ea typeface="Times New Roman" pitchFamily="18" charset="0"/>
                  <a:cs typeface="Times New Roman" pitchFamily="18" charset="0"/>
                </a:rPr>
                <a:t>Imagery and metaphors</a:t>
              </a:r>
              <a:endParaRPr lang="en-US" sz="600" dirty="0">
                <a:solidFill>
                  <a:srgbClr val="000000"/>
                </a:solidFill>
                <a:latin typeface="Arial" panose="020B0604020202020204" pitchFamily="34" charset="0"/>
                <a:ea typeface="MS PGothic" panose="020B0600070205080204" pitchFamily="34" charset="-128"/>
              </a:endParaRPr>
            </a:p>
            <a:p>
              <a:pPr algn="ctr">
                <a:defRPr/>
              </a:pPr>
              <a:r>
                <a:rPr lang="en-US" sz="1000" dirty="0">
                  <a:solidFill>
                    <a:srgbClr val="000000"/>
                  </a:solidFill>
                  <a:latin typeface="Arial" panose="020B0604020202020204" pitchFamily="34" charset="0"/>
                  <a:ea typeface="Times New Roman" pitchFamily="18" charset="0"/>
                  <a:cs typeface="Times New Roman" pitchFamily="18" charset="0"/>
                </a:rPr>
                <a:t>Stories and</a:t>
              </a:r>
              <a:r>
                <a:rPr lang="en-US" sz="1100" dirty="0">
                  <a:solidFill>
                    <a:srgbClr val="000000"/>
                  </a:solidFill>
                  <a:latin typeface="Arial" panose="020B0604020202020204" pitchFamily="34" charset="0"/>
                  <a:ea typeface="Times New Roman" pitchFamily="18" charset="0"/>
                  <a:cs typeface="Times New Roman" pitchFamily="18" charset="0"/>
                </a:rPr>
                <a:t> </a:t>
              </a:r>
              <a:r>
                <a:rPr lang="en-US" sz="1000" dirty="0">
                  <a:solidFill>
                    <a:srgbClr val="000000"/>
                  </a:solidFill>
                  <a:latin typeface="Arial" panose="020B0604020202020204" pitchFamily="34" charset="0"/>
                  <a:ea typeface="Times New Roman" pitchFamily="18" charset="0"/>
                  <a:cs typeface="Times New Roman" pitchFamily="18" charset="0"/>
                </a:rPr>
                <a:t>examples</a:t>
              </a:r>
              <a:endParaRPr lang="en-US" sz="600" dirty="0">
                <a:solidFill>
                  <a:srgbClr val="000000"/>
                </a:solidFill>
                <a:latin typeface="Arial" panose="020B0604020202020204" pitchFamily="34" charset="0"/>
                <a:ea typeface="MS PGothic" panose="020B0600070205080204" pitchFamily="34" charset="-128"/>
              </a:endParaRPr>
            </a:p>
            <a:p>
              <a:pPr algn="ctr">
                <a:defRPr/>
              </a:pPr>
              <a:r>
                <a:rPr lang="en-US" sz="1000" dirty="0">
                  <a:solidFill>
                    <a:srgbClr val="000000"/>
                  </a:solidFill>
                  <a:latin typeface="Arial" panose="020B0604020202020204" pitchFamily="34" charset="0"/>
                  <a:ea typeface="Times New Roman" pitchFamily="18" charset="0"/>
                  <a:cs typeface="Times New Roman" pitchFamily="18" charset="0"/>
                </a:rPr>
                <a:t>Spreadsheets and statistics</a:t>
              </a:r>
              <a:endParaRPr lang="en-US" sz="600" dirty="0">
                <a:solidFill>
                  <a:srgbClr val="000000"/>
                </a:solidFill>
                <a:latin typeface="Arial" panose="020B0604020202020204" pitchFamily="34" charset="0"/>
                <a:ea typeface="MS PGothic" panose="020B0600070205080204" pitchFamily="34" charset="-128"/>
              </a:endParaRPr>
            </a:p>
            <a:p>
              <a:pPr>
                <a:defRPr/>
              </a:pPr>
              <a:endParaRPr lang="en-US" sz="1800" dirty="0">
                <a:solidFill>
                  <a:srgbClr val="000000"/>
                </a:solidFill>
                <a:latin typeface="Arial" panose="020B0604020202020204" pitchFamily="34" charset="0"/>
                <a:ea typeface="MS PGothic" panose="020B0600070205080204" pitchFamily="34" charset="-128"/>
              </a:endParaRPr>
            </a:p>
          </p:txBody>
        </p:sp>
        <p:sp>
          <p:nvSpPr>
            <p:cNvPr id="88088" name="Rectangle 4">
              <a:extLst>
                <a:ext uri="{FF2B5EF4-FFF2-40B4-BE49-F238E27FC236}">
                  <a16:creationId xmlns:a16="http://schemas.microsoft.com/office/drawing/2014/main" id="{AFCB19A4-2096-440A-99EE-E604A11966C3}"/>
                </a:ext>
              </a:extLst>
            </p:cNvPr>
            <p:cNvSpPr>
              <a:spLocks noChangeArrowheads="1"/>
            </p:cNvSpPr>
            <p:nvPr/>
          </p:nvSpPr>
          <p:spPr bwMode="auto">
            <a:xfrm>
              <a:off x="8414" y="-511"/>
              <a:ext cx="1980" cy="2594"/>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lgn="ctr">
                <a:spcBef>
                  <a:spcPct val="0"/>
                </a:spcBef>
                <a:buFontTx/>
                <a:buNone/>
              </a:pPr>
              <a:r>
                <a:rPr lang="en-US" altLang="en-US" sz="1100" b="1">
                  <a:solidFill>
                    <a:srgbClr val="000000"/>
                  </a:solidFill>
                  <a:cs typeface="Times New Roman" panose="02020603050405020304" pitchFamily="18" charset="0"/>
                </a:rPr>
                <a:t>Connect Emotionally</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Show empathy</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Demonstrate commitment</a:t>
              </a:r>
              <a:endParaRPr lang="en-US" altLang="en-US" sz="2400">
                <a:solidFill>
                  <a:srgbClr val="000000"/>
                </a:solidFill>
                <a:cs typeface="Times New Roman" panose="02020603050405020304" pitchFamily="18" charset="0"/>
              </a:endParaRPr>
            </a:p>
          </p:txBody>
        </p:sp>
        <p:sp>
          <p:nvSpPr>
            <p:cNvPr id="88089" name="Rectangle 3">
              <a:extLst>
                <a:ext uri="{FF2B5EF4-FFF2-40B4-BE49-F238E27FC236}">
                  <a16:creationId xmlns:a16="http://schemas.microsoft.com/office/drawing/2014/main" id="{752A51C8-1542-441F-864B-3F6F38045FCE}"/>
                </a:ext>
              </a:extLst>
            </p:cNvPr>
            <p:cNvSpPr>
              <a:spLocks noChangeArrowheads="1"/>
            </p:cNvSpPr>
            <p:nvPr/>
          </p:nvSpPr>
          <p:spPr bwMode="auto">
            <a:xfrm>
              <a:off x="3486" y="-511"/>
              <a:ext cx="1980" cy="2594"/>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lgn="ctr">
                <a:spcBef>
                  <a:spcPct val="0"/>
                </a:spcBef>
                <a:buFontTx/>
                <a:buNone/>
              </a:pPr>
              <a:r>
                <a:rPr lang="en-US" altLang="en-US" sz="1100" b="1">
                  <a:solidFill>
                    <a:srgbClr val="000000"/>
                  </a:solidFill>
                  <a:cs typeface="Times New Roman" panose="02020603050405020304" pitchFamily="18" charset="0"/>
                </a:rPr>
                <a:t>Find Common Ground</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Clarify the benefits</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Illuminate the advantages</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Understand others’ views</a:t>
              </a:r>
              <a:endParaRPr lang="en-US" altLang="en-US" sz="600">
                <a:solidFill>
                  <a:srgbClr val="000000"/>
                </a:solidFill>
                <a:cs typeface="Times New Roman" panose="02020603050405020304" pitchFamily="18" charset="0"/>
              </a:endParaRPr>
            </a:p>
            <a:p>
              <a:pPr>
                <a:spcBef>
                  <a:spcPct val="0"/>
                </a:spcBef>
                <a:buFontTx/>
                <a:buNone/>
              </a:pPr>
              <a:endParaRPr lang="en-US" altLang="en-US" sz="2400">
                <a:solidFill>
                  <a:srgbClr val="000000"/>
                </a:solidFill>
                <a:cs typeface="Times New Roman" panose="02020603050405020304" pitchFamily="18" charset="0"/>
              </a:endParaRPr>
            </a:p>
          </p:txBody>
        </p:sp>
        <p:sp>
          <p:nvSpPr>
            <p:cNvPr id="88090" name="Rectangle 2">
              <a:extLst>
                <a:ext uri="{FF2B5EF4-FFF2-40B4-BE49-F238E27FC236}">
                  <a16:creationId xmlns:a16="http://schemas.microsoft.com/office/drawing/2014/main" id="{1AC9CE27-1DFB-4575-9B83-3D42E0AD2DEF}"/>
                </a:ext>
              </a:extLst>
            </p:cNvPr>
            <p:cNvSpPr>
              <a:spLocks noChangeArrowheads="1"/>
            </p:cNvSpPr>
            <p:nvPr/>
          </p:nvSpPr>
          <p:spPr bwMode="auto">
            <a:xfrm>
              <a:off x="1022" y="-511"/>
              <a:ext cx="1980" cy="2594"/>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lgn="ctr">
                <a:spcBef>
                  <a:spcPct val="0"/>
                </a:spcBef>
                <a:buFontTx/>
                <a:buNone/>
              </a:pPr>
              <a:r>
                <a:rPr lang="en-US" altLang="en-US" sz="1100" b="1">
                  <a:solidFill>
                    <a:srgbClr val="000000"/>
                  </a:solidFill>
                  <a:cs typeface="Times New Roman" panose="02020603050405020304" pitchFamily="18" charset="0"/>
                </a:rPr>
                <a:t>Establish Credibility</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Expertise and knowledge</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Listen to others</a:t>
              </a:r>
              <a:endParaRPr lang="en-US" altLang="en-US" sz="600">
                <a:solidFill>
                  <a:srgbClr val="000000"/>
                </a:solidFill>
                <a:cs typeface="Times New Roman" panose="02020603050405020304" pitchFamily="18" charset="0"/>
              </a:endParaRPr>
            </a:p>
            <a:p>
              <a:pPr algn="ctr">
                <a:spcBef>
                  <a:spcPct val="0"/>
                </a:spcBef>
                <a:buFontTx/>
                <a:buNone/>
              </a:pPr>
              <a:r>
                <a:rPr lang="en-US" altLang="en-US" sz="1000">
                  <a:solidFill>
                    <a:srgbClr val="000000"/>
                  </a:solidFill>
                  <a:cs typeface="Times New Roman" panose="02020603050405020304" pitchFamily="18" charset="0"/>
                </a:rPr>
                <a:t>Track record</a:t>
              </a:r>
              <a:endParaRPr lang="en-US" altLang="en-US" sz="600">
                <a:solidFill>
                  <a:srgbClr val="000000"/>
                </a:solidFill>
                <a:cs typeface="Times New Roman" panose="02020603050405020304" pitchFamily="18" charset="0"/>
              </a:endParaRPr>
            </a:p>
            <a:p>
              <a:pPr>
                <a:spcBef>
                  <a:spcPct val="0"/>
                </a:spcBef>
                <a:buFontTx/>
                <a:buNone/>
              </a:pPr>
              <a:endParaRPr lang="en-US" altLang="en-US" sz="2400">
                <a:solidFill>
                  <a:srgbClr val="000000"/>
                </a:solidFill>
                <a:cs typeface="Times New Roman" panose="02020603050405020304" pitchFamily="18" charset="0"/>
              </a:endParaRPr>
            </a:p>
          </p:txBody>
        </p:sp>
      </p:grpSp>
      <p:sp>
        <p:nvSpPr>
          <p:cNvPr id="124940" name="Rectangle 12">
            <a:extLst>
              <a:ext uri="{FF2B5EF4-FFF2-40B4-BE49-F238E27FC236}">
                <a16:creationId xmlns:a16="http://schemas.microsoft.com/office/drawing/2014/main" id="{8EB03B83-6A83-4703-9F06-E3D18821224D}"/>
              </a:ext>
            </a:extLst>
          </p:cNvPr>
          <p:cNvSpPr>
            <a:spLocks noChangeArrowheads="1"/>
          </p:cNvSpPr>
          <p:nvPr/>
        </p:nvSpPr>
        <p:spPr bwMode="auto">
          <a:xfrm>
            <a:off x="503238" y="5454650"/>
            <a:ext cx="5943600" cy="647700"/>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a:defRPr/>
            </a:pPr>
            <a:r>
              <a:rPr lang="en-US" sz="1100" b="1" i="1" dirty="0">
                <a:solidFill>
                  <a:srgbClr val="000000"/>
                </a:solidFill>
                <a:latin typeface="Arial" panose="020B0604020202020204" pitchFamily="34" charset="0"/>
                <a:ea typeface="Times New Roman" pitchFamily="18" charset="0"/>
                <a:cs typeface="Arial" pitchFamily="34" charset="0"/>
              </a:rPr>
              <a:t>Stakeholder</a:t>
            </a:r>
            <a:r>
              <a:rPr lang="en-US" sz="1200" b="1" dirty="0">
                <a:solidFill>
                  <a:srgbClr val="000000"/>
                </a:solidFill>
                <a:latin typeface="Arial" panose="020B0604020202020204" pitchFamily="34" charset="0"/>
                <a:ea typeface="Times New Roman" pitchFamily="18" charset="0"/>
                <a:cs typeface="Arial" pitchFamily="34" charset="0"/>
              </a:rPr>
              <a:t>: _________________________________________________</a:t>
            </a:r>
            <a:endParaRPr lang="en-US" sz="600" dirty="0">
              <a:solidFill>
                <a:srgbClr val="000000"/>
              </a:solidFill>
              <a:latin typeface="Arial" panose="020B0604020202020204" pitchFamily="34" charset="0"/>
              <a:ea typeface="MS PGothic" panose="020B0600070205080204" pitchFamily="34" charset="-128"/>
            </a:endParaRPr>
          </a:p>
          <a:p>
            <a:pPr>
              <a:defRPr/>
            </a:pPr>
            <a:endParaRPr lang="en-US" sz="1800" dirty="0">
              <a:solidFill>
                <a:srgbClr val="000000"/>
              </a:solidFill>
              <a:latin typeface="Arial" panose="020B0604020202020204" pitchFamily="34" charset="0"/>
              <a:ea typeface="MS PGothic" panose="020B0600070205080204" pitchFamily="34" charset="-128"/>
            </a:endParaRPr>
          </a:p>
        </p:txBody>
      </p:sp>
      <p:sp>
        <p:nvSpPr>
          <p:cNvPr id="15" name="Rectangle 2">
            <a:extLst>
              <a:ext uri="{FF2B5EF4-FFF2-40B4-BE49-F238E27FC236}">
                <a16:creationId xmlns:a16="http://schemas.microsoft.com/office/drawing/2014/main" id="{53D9A2BD-B9A0-4B2E-8141-9B3979B6A65F}"/>
              </a:ext>
            </a:extLst>
          </p:cNvPr>
          <p:cNvSpPr txBox="1">
            <a:spLocks noChangeArrowheads="1"/>
          </p:cNvSpPr>
          <p:nvPr/>
        </p:nvSpPr>
        <p:spPr>
          <a:xfrm>
            <a:off x="3138488" y="0"/>
            <a:ext cx="3719512" cy="2079625"/>
          </a:xfrm>
          <a:prstGeom prst="rect">
            <a:avLst/>
          </a:prstGeom>
          <a:solidFill>
            <a:srgbClr val="7030A0"/>
          </a:solidFill>
        </p:spPr>
        <p:txBody>
          <a:bodyPr/>
          <a:lstStyle/>
          <a:p>
            <a:pPr algn="ctr">
              <a:defRPr/>
            </a:pPr>
            <a:endParaRPr lang="en-US" sz="800" b="1" kern="0" dirty="0">
              <a:solidFill>
                <a:srgbClr val="FFFFFF"/>
              </a:solidFill>
              <a:latin typeface="Arial" panose="020B0604020202020204" pitchFamily="34" charset="0"/>
              <a:ea typeface="MS PGothic" panose="020B0600070205080204" pitchFamily="34" charset="-128"/>
            </a:endParaRPr>
          </a:p>
          <a:p>
            <a:pPr algn="ctr">
              <a:defRPr/>
            </a:pPr>
            <a:endParaRPr lang="en-US" sz="800" b="1" kern="0" dirty="0">
              <a:solidFill>
                <a:srgbClr val="FFFFFF"/>
              </a:solidFill>
              <a:latin typeface="Arial" panose="020B0604020202020204" pitchFamily="34" charset="0"/>
              <a:ea typeface="MS PGothic" panose="020B0600070205080204" pitchFamily="34" charset="-128"/>
            </a:endParaRPr>
          </a:p>
          <a:p>
            <a:pPr algn="ctr">
              <a:defRPr/>
            </a:pPr>
            <a:r>
              <a:rPr lang="en-US" sz="3200" b="1" kern="0" dirty="0">
                <a:solidFill>
                  <a:srgbClr val="FFFFFF"/>
                </a:solidFill>
                <a:ea typeface="Tahoma" panose="020B0604030504040204" pitchFamily="34" charset="0"/>
                <a:cs typeface="Tahoma" panose="020B0604030504040204" pitchFamily="34" charset="0"/>
              </a:rPr>
              <a:t>Putting</a:t>
            </a:r>
          </a:p>
          <a:p>
            <a:pPr algn="ctr">
              <a:defRPr/>
            </a:pPr>
            <a:r>
              <a:rPr lang="en-US" sz="3200" b="1" kern="0" dirty="0">
                <a:solidFill>
                  <a:srgbClr val="FFFFFF"/>
                </a:solidFill>
                <a:ea typeface="Tahoma" panose="020B0604030504040204" pitchFamily="34" charset="0"/>
                <a:cs typeface="Tahoma" panose="020B0604030504040204" pitchFamily="34" charset="0"/>
              </a:rPr>
              <a:t>Strategies</a:t>
            </a:r>
          </a:p>
          <a:p>
            <a:pPr algn="ctr">
              <a:defRPr/>
            </a:pPr>
            <a:r>
              <a:rPr lang="en-US" sz="3200" b="1" kern="0" dirty="0">
                <a:solidFill>
                  <a:srgbClr val="FFFFFF"/>
                </a:solidFill>
                <a:ea typeface="Tahoma" panose="020B0604030504040204" pitchFamily="34" charset="0"/>
                <a:cs typeface="Tahoma" panose="020B0604030504040204" pitchFamily="34" charset="0"/>
              </a:rPr>
              <a:t> To Work</a:t>
            </a:r>
          </a:p>
        </p:txBody>
      </p:sp>
      <p:sp>
        <p:nvSpPr>
          <p:cNvPr id="88085" name="Slide Number Placeholder 1">
            <a:extLst>
              <a:ext uri="{FF2B5EF4-FFF2-40B4-BE49-F238E27FC236}">
                <a16:creationId xmlns:a16="http://schemas.microsoft.com/office/drawing/2014/main" id="{C7254CF0-4DE0-4649-9E11-B9904373FD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spcBef>
                <a:spcPct val="0"/>
              </a:spcBef>
              <a:buFontTx/>
              <a:buNone/>
            </a:pPr>
            <a:fld id="{0E665579-9B08-4B26-93E1-1F57F9F9707B}" type="slidenum">
              <a:rPr lang="en-US" altLang="en-US" sz="1000" smtClean="0">
                <a:solidFill>
                  <a:srgbClr val="000000"/>
                </a:solidFill>
              </a:rPr>
              <a:pPr>
                <a:spcBef>
                  <a:spcPct val="0"/>
                </a:spcBef>
                <a:buFontTx/>
                <a:buNone/>
              </a:pPr>
              <a:t>19</a:t>
            </a:fld>
            <a:endParaRPr lang="en-US" altLang="en-US" sz="1000">
              <a:solidFill>
                <a:srgbClr val="000000"/>
              </a:solidFill>
            </a:endParaRPr>
          </a:p>
        </p:txBody>
      </p:sp>
      <p:pic>
        <p:nvPicPr>
          <p:cNvPr id="88086" name="Picture 1">
            <a:extLst>
              <a:ext uri="{FF2B5EF4-FFF2-40B4-BE49-F238E27FC236}">
                <a16:creationId xmlns:a16="http://schemas.microsoft.com/office/drawing/2014/main" id="{F08C153F-620A-4239-8A15-3A7CD9554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8488"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FD565338-E931-4D3E-BB1C-FF682213917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55299" name="Slide Number Placeholder 5">
            <a:extLst>
              <a:ext uri="{FF2B5EF4-FFF2-40B4-BE49-F238E27FC236}">
                <a16:creationId xmlns:a16="http://schemas.microsoft.com/office/drawing/2014/main" id="{507575D4-6DE3-40FB-BEE5-03CC2A6D7F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851317-9349-4D7A-8CC3-1CC600468FA1}" type="slidenum">
              <a:rPr lang="en-US" altLang="en-US" sz="1000" smtClean="0">
                <a:solidFill>
                  <a:srgbClr val="000000"/>
                </a:solidFill>
                <a:latin typeface="Tahoma" panose="020B0604030504040204" pitchFamily="34" charset="0"/>
              </a:rPr>
              <a:pPr>
                <a:spcBef>
                  <a:spcPct val="0"/>
                </a:spcBef>
                <a:buFontTx/>
                <a:buNone/>
              </a:pPr>
              <a:t>2</a:t>
            </a:fld>
            <a:endParaRPr lang="en-US" altLang="en-US" sz="1000">
              <a:solidFill>
                <a:srgbClr val="000000"/>
              </a:solidFill>
              <a:latin typeface="Tahoma" panose="020B0604030504040204" pitchFamily="34" charset="0"/>
            </a:endParaRPr>
          </a:p>
        </p:txBody>
      </p:sp>
      <p:sp>
        <p:nvSpPr>
          <p:cNvPr id="55300" name="Rectangle 2">
            <a:extLst>
              <a:ext uri="{FF2B5EF4-FFF2-40B4-BE49-F238E27FC236}">
                <a16:creationId xmlns:a16="http://schemas.microsoft.com/office/drawing/2014/main" id="{5B59B47E-9E51-4CBE-8F3A-C104DECCBBC2}"/>
              </a:ext>
            </a:extLst>
          </p:cNvPr>
          <p:cNvSpPr>
            <a:spLocks noGrp="1" noChangeArrowheads="1"/>
          </p:cNvSpPr>
          <p:nvPr>
            <p:ph type="title"/>
          </p:nvPr>
        </p:nvSpPr>
        <p:spPr>
          <a:xfrm>
            <a:off x="3124200" y="-28575"/>
            <a:ext cx="3733800" cy="2082800"/>
          </a:xfrm>
          <a:solidFill>
            <a:srgbClr val="0070C0"/>
          </a:solidFill>
        </p:spPr>
        <p:txBody>
          <a:bodyPr/>
          <a:lstStyle/>
          <a:p>
            <a:r>
              <a:rPr lang="en-US" altLang="en-US" sz="3200" b="1">
                <a:solidFill>
                  <a:schemeClr val="bg1"/>
                </a:solidFill>
                <a:latin typeface="Tahoma" panose="020B0604030504040204" pitchFamily="34" charset="0"/>
              </a:rPr>
              <a:t>E350 </a:t>
            </a:r>
            <a:br>
              <a:rPr lang="en-US" altLang="en-US" sz="3200" b="1">
                <a:solidFill>
                  <a:schemeClr val="bg1"/>
                </a:solidFill>
                <a:latin typeface="Tahoma" panose="020B0604030504040204" pitchFamily="34" charset="0"/>
              </a:rPr>
            </a:br>
            <a:r>
              <a:rPr lang="en-US" altLang="en-US" sz="2800" b="1" i="1">
                <a:solidFill>
                  <a:schemeClr val="bg1"/>
                </a:solidFill>
                <a:latin typeface="Tahoma" panose="020B0604030504040204" pitchFamily="34" charset="0"/>
              </a:rPr>
              <a:t>The Art of Persuasion and Negotiation</a:t>
            </a:r>
          </a:p>
        </p:txBody>
      </p:sp>
      <p:sp>
        <p:nvSpPr>
          <p:cNvPr id="36869" name="Rectangle 3">
            <a:extLst>
              <a:ext uri="{FF2B5EF4-FFF2-40B4-BE49-F238E27FC236}">
                <a16:creationId xmlns:a16="http://schemas.microsoft.com/office/drawing/2014/main" id="{09641E6C-404A-4E80-A69D-0F7DB2EA0ED4}"/>
              </a:ext>
            </a:extLst>
          </p:cNvPr>
          <p:cNvSpPr>
            <a:spLocks noGrp="1" noChangeArrowheads="1"/>
          </p:cNvSpPr>
          <p:nvPr>
            <p:ph type="body" idx="1"/>
          </p:nvPr>
        </p:nvSpPr>
        <p:spPr>
          <a:xfrm>
            <a:off x="377825" y="2444750"/>
            <a:ext cx="5943600" cy="5741988"/>
          </a:xfrm>
        </p:spPr>
        <p:txBody>
          <a:bodyPr/>
          <a:lstStyle/>
          <a:p>
            <a:pPr>
              <a:lnSpc>
                <a:spcPct val="80000"/>
              </a:lnSpc>
              <a:buFontTx/>
              <a:buNone/>
              <a:defRPr/>
            </a:pPr>
            <a:endParaRPr lang="en-US" altLang="en-US" sz="900" b="1" dirty="0">
              <a:latin typeface="Tahoma" panose="020B0604030504040204" pitchFamily="34" charset="0"/>
            </a:endParaRPr>
          </a:p>
          <a:p>
            <a:pPr>
              <a:lnSpc>
                <a:spcPct val="80000"/>
              </a:lnSpc>
              <a:buFontTx/>
              <a:buNone/>
              <a:defRPr/>
            </a:pPr>
            <a:r>
              <a:rPr lang="en-US" altLang="en-US" sz="2400" b="1" dirty="0">
                <a:latin typeface="Tahoma" panose="020B0604030504040204" pitchFamily="34" charset="0"/>
              </a:rPr>
              <a:t>Course Description</a:t>
            </a:r>
          </a:p>
          <a:p>
            <a:pPr marL="0" indent="0">
              <a:lnSpc>
                <a:spcPct val="80000"/>
              </a:lnSpc>
              <a:spcBef>
                <a:spcPct val="0"/>
              </a:spcBef>
              <a:buFontTx/>
              <a:buNone/>
              <a:defRPr/>
            </a:pPr>
            <a:r>
              <a:rPr lang="en-US" altLang="en-US" sz="1800" dirty="0">
                <a:solidFill>
                  <a:srgbClr val="000000"/>
                </a:solidFill>
                <a:latin typeface="Tahoma" panose="020B0604030504040204" pitchFamily="34" charset="0"/>
                <a:cs typeface="Times New Roman" panose="02020603050405020304" pitchFamily="18" charset="0"/>
              </a:rPr>
              <a:t>Persuasion and negotiation require patience and determination.  Learn to shift opinions through key people, cases studies, power words, and presentation techniques. Convince others to step up and take on new initiatives. Learn how to obtain the results you want through negotiation.</a:t>
            </a:r>
          </a:p>
          <a:p>
            <a:pPr>
              <a:lnSpc>
                <a:spcPct val="80000"/>
              </a:lnSpc>
              <a:buFontTx/>
              <a:buNone/>
              <a:defRPr/>
            </a:pPr>
            <a:endParaRPr lang="en-US" altLang="en-US" sz="1600" dirty="0">
              <a:latin typeface="Tahoma" panose="020B0604030504040204" pitchFamily="34" charset="0"/>
            </a:endParaRPr>
          </a:p>
          <a:p>
            <a:pPr>
              <a:lnSpc>
                <a:spcPct val="80000"/>
              </a:lnSpc>
              <a:buFontTx/>
              <a:buNone/>
              <a:defRPr/>
            </a:pPr>
            <a:r>
              <a:rPr lang="en-US" altLang="en-US" sz="2400" b="1" u="sng" dirty="0">
                <a:latin typeface="Tahoma" panose="020B0604030504040204" pitchFamily="34" charset="0"/>
              </a:rPr>
              <a:t>Course topics include:</a:t>
            </a:r>
          </a:p>
          <a:p>
            <a:pPr>
              <a:lnSpc>
                <a:spcPct val="80000"/>
              </a:lnSpc>
              <a:defRPr/>
            </a:pPr>
            <a:r>
              <a:rPr lang="en-US" altLang="en-US" sz="1800" dirty="0">
                <a:latin typeface="Tahoma" panose="020B0604030504040204" pitchFamily="34" charset="0"/>
              </a:rPr>
              <a:t>Understanding types of decision makers and how they can be most effectively persuaded.</a:t>
            </a:r>
          </a:p>
          <a:p>
            <a:pPr>
              <a:lnSpc>
                <a:spcPct val="80000"/>
              </a:lnSpc>
              <a:defRPr/>
            </a:pPr>
            <a:r>
              <a:rPr lang="en-US" altLang="en-US" sz="1800" dirty="0">
                <a:latin typeface="Tahoma" panose="020B0604030504040204" pitchFamily="34" charset="0"/>
              </a:rPr>
              <a:t>Identifying words and techniques to convince others to take action.</a:t>
            </a:r>
          </a:p>
          <a:p>
            <a:pPr>
              <a:lnSpc>
                <a:spcPct val="80000"/>
              </a:lnSpc>
              <a:defRPr/>
            </a:pPr>
            <a:r>
              <a:rPr lang="en-US" altLang="en-US" sz="1800" dirty="0">
                <a:latin typeface="Tahoma" panose="020B0604030504040204" pitchFamily="34" charset="0"/>
              </a:rPr>
              <a:t>Implementing a plan of action for negotiations.</a:t>
            </a:r>
          </a:p>
          <a:p>
            <a:pPr>
              <a:lnSpc>
                <a:spcPct val="80000"/>
              </a:lnSpc>
              <a:defRPr/>
            </a:pPr>
            <a:endParaRPr lang="en-US" altLang="en-US" sz="1800" dirty="0">
              <a:latin typeface="Tahoma" panose="020B0604030504040204" pitchFamily="34" charset="0"/>
            </a:endParaRPr>
          </a:p>
        </p:txBody>
      </p:sp>
      <p:pic>
        <p:nvPicPr>
          <p:cNvPr id="55302" name="Picture 1">
            <a:extLst>
              <a:ext uri="{FF2B5EF4-FFF2-40B4-BE49-F238E27FC236}">
                <a16:creationId xmlns:a16="http://schemas.microsoft.com/office/drawing/2014/main" id="{CA6DD17D-E550-4273-9666-0E5F674084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2">
            <a:extLst>
              <a:ext uri="{FF2B5EF4-FFF2-40B4-BE49-F238E27FC236}">
                <a16:creationId xmlns:a16="http://schemas.microsoft.com/office/drawing/2014/main" id="{6ACDEAB0-8B26-4CE5-A11A-65F5EE4371F3}"/>
              </a:ext>
            </a:extLst>
          </p:cNvPr>
          <p:cNvSpPr txBox="1">
            <a:spLocks noChangeArrowheads="1"/>
          </p:cNvSpPr>
          <p:nvPr/>
        </p:nvSpPr>
        <p:spPr bwMode="auto">
          <a:xfrm>
            <a:off x="0" y="0"/>
            <a:ext cx="3124200" cy="274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rgbClr val="000000"/>
              </a:solidFill>
              <a:latin typeface="Tahoma" panose="020B0604030504040204" pitchFamily="34" charset="0"/>
              <a:ea typeface="MS PGothic" panose="020B0600070205080204" pitchFamily="34" charset="-128"/>
            </a:endParaRPr>
          </a:p>
        </p:txBody>
      </p:sp>
      <p:pic>
        <p:nvPicPr>
          <p:cNvPr id="89091" name="Picture 10" descr="http://i.cbc.ca/1.2462948.1388710674%21/fileImage/httpImage/image.jpg_gen/derivatives/16x9_620/austria.jpg">
            <a:extLst>
              <a:ext uri="{FF2B5EF4-FFF2-40B4-BE49-F238E27FC236}">
                <a16:creationId xmlns:a16="http://schemas.microsoft.com/office/drawing/2014/main" id="{9893BDFF-338F-45A4-9EBA-3922BA7B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3">
            <a:extLst>
              <a:ext uri="{FF2B5EF4-FFF2-40B4-BE49-F238E27FC236}">
                <a16:creationId xmlns:a16="http://schemas.microsoft.com/office/drawing/2014/main" id="{0E05A11E-05E8-4E55-9035-90705D817962}"/>
              </a:ext>
            </a:extLst>
          </p:cNvPr>
          <p:cNvSpPr txBox="1">
            <a:spLocks noChangeArrowheads="1"/>
          </p:cNvSpPr>
          <p:nvPr/>
        </p:nvSpPr>
        <p:spPr bwMode="auto">
          <a:xfrm>
            <a:off x="266700" y="3048000"/>
            <a:ext cx="62293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solidFill>
                  <a:srgbClr val="000000"/>
                </a:solidFill>
                <a:latin typeface="Tahoma" panose="020B0604030504040204" pitchFamily="34" charset="0"/>
                <a:ea typeface="MS PGothic" panose="020B0600070205080204" pitchFamily="34" charset="-128"/>
                <a:cs typeface="Tahoma" panose="020B0604030504040204" pitchFamily="34" charset="0"/>
              </a:rPr>
              <a:t>Dr. Steve Swafford, IOM, Balance Warrior + CEO, has worked more than 30 years for and with non-profits, trade associations, and professional societies in areas of strategy, leadership development, communication, membership and executive management. He brings a practical knowledge of strategy and executive leadership with past organizations such as the National Association of Home Builders (NAHB), Club Managers Association of America (CMAA), and American Subcontractors Association (ASA) where he most recently served as the executive director. He is active in California Society of Association Executives (CalSAE) and American Society of Association Executives (ASAE) leadership serving on the Board of Directors; Membership Committee Chair; Professional Development Committee Chair (</a:t>
            </a:r>
            <a:r>
              <a:rPr lang="en-US" altLang="en-US" sz="1200" b="1">
                <a:solidFill>
                  <a:srgbClr val="4F2270"/>
                </a:solidFill>
                <a:latin typeface="Tahoma" panose="020B0604030504040204" pitchFamily="34" charset="0"/>
                <a:ea typeface="MS PGothic" panose="020B0600070205080204" pitchFamily="34" charset="-128"/>
                <a:cs typeface="Tahoma" panose="020B0604030504040204" pitchFamily="34" charset="0"/>
              </a:rPr>
              <a:t>aka Purple Cow Posse</a:t>
            </a:r>
            <a:r>
              <a:rPr lang="en-US" altLang="en-US" sz="1200">
                <a:solidFill>
                  <a:srgbClr val="000000"/>
                </a:solidFill>
                <a:latin typeface="Tahoma" panose="020B0604030504040204" pitchFamily="34" charset="0"/>
                <a:ea typeface="MS PGothic" panose="020B0600070205080204" pitchFamily="34" charset="-128"/>
                <a:cs typeface="Tahoma" panose="020B0604030504040204" pitchFamily="34" charset="0"/>
              </a:rPr>
              <a:t>); Southern California Regional Council; Nominating Committee; University leadership advisor; and volunteer staff pastor. Steve is also a 15-year faculty member for the U.S. Chamber of Commerce’s Institute of Management and serves on the Curriculum Committee for the U.S. Chamber of Commerce. A native of Kansas, Steve has a B.S. in journalism from Kansas State University; a M.Div. from Wesley Theological Seminary in Washington, DC; and an Ed.D. from Pepperdine University's School of Education &amp; Psychology focusing on Strategic Organizational Change. Steve is a Full-Time Practitioner Faculty for Pepperdine University’s Graziadio Business School creating courses on organization design, organization behavior, change, strategy, and leadership. He is also co-founder of Leadership Outfitters, LLC.</a:t>
            </a:r>
          </a:p>
        </p:txBody>
      </p:sp>
      <p:pic>
        <p:nvPicPr>
          <p:cNvPr id="89093" name="Picture 7" descr="LOLogocolorX">
            <a:extLst>
              <a:ext uri="{FF2B5EF4-FFF2-40B4-BE49-F238E27FC236}">
                <a16:creationId xmlns:a16="http://schemas.microsoft.com/office/drawing/2014/main" id="{34F36A7C-CA63-466A-B50B-75D5F5C31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7432675"/>
            <a:ext cx="11287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Footer Placeholder 9">
            <a:extLst>
              <a:ext uri="{FF2B5EF4-FFF2-40B4-BE49-F238E27FC236}">
                <a16:creationId xmlns:a16="http://schemas.microsoft.com/office/drawing/2014/main" id="{B8264568-B918-418C-8B18-C7EDF5E695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89095" name="Text Box 5">
            <a:extLst>
              <a:ext uri="{FF2B5EF4-FFF2-40B4-BE49-F238E27FC236}">
                <a16:creationId xmlns:a16="http://schemas.microsoft.com/office/drawing/2014/main" id="{2B9F1ADF-A3BF-4CD3-A098-D94450125617}"/>
              </a:ext>
            </a:extLst>
          </p:cNvPr>
          <p:cNvSpPr txBox="1">
            <a:spLocks noChangeArrowheads="1"/>
          </p:cNvSpPr>
          <p:nvPr/>
        </p:nvSpPr>
        <p:spPr bwMode="auto">
          <a:xfrm>
            <a:off x="247650" y="7315200"/>
            <a:ext cx="6286500" cy="800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000" b="1">
              <a:solidFill>
                <a:srgbClr val="000000"/>
              </a:solidFill>
              <a:latin typeface="Tahoma" panose="020B0604030504040204" pitchFamily="34" charset="0"/>
              <a:ea typeface="MS PGothic" panose="020B0600070205080204" pitchFamily="34" charset="-128"/>
              <a:cs typeface="Tahoma" panose="020B0604030504040204" pitchFamily="34" charset="0"/>
            </a:endParaRPr>
          </a:p>
          <a:p>
            <a:pPr>
              <a:spcBef>
                <a:spcPct val="0"/>
              </a:spcBef>
              <a:buFontTx/>
              <a:buNone/>
            </a:pPr>
            <a:r>
              <a:rPr lang="en-US" altLang="en-US" sz="1000" b="1">
                <a:solidFill>
                  <a:srgbClr val="000000"/>
                </a:solidFill>
                <a:latin typeface="Tahoma" panose="020B0604030504040204" pitchFamily="34" charset="0"/>
                <a:ea typeface="MS PGothic" panose="020B0600070205080204" pitchFamily="34" charset="-128"/>
                <a:cs typeface="Tahoma" panose="020B0604030504040204" pitchFamily="34" charset="0"/>
              </a:rPr>
              <a:t>Washington, DC Office			Los Angeles Office</a:t>
            </a:r>
          </a:p>
          <a:p>
            <a:pPr>
              <a:spcBef>
                <a:spcPct val="0"/>
              </a:spcBef>
              <a:buFontTx/>
              <a:buNone/>
            </a:pPr>
            <a:r>
              <a:rPr lang="en-US" altLang="en-US" sz="1000">
                <a:solidFill>
                  <a:srgbClr val="000000"/>
                </a:solidFill>
                <a:latin typeface="Tahoma" panose="020B0604030504040204" pitchFamily="34" charset="0"/>
                <a:ea typeface="MS PGothic" panose="020B0600070205080204" pitchFamily="34" charset="-128"/>
                <a:cs typeface="Tahoma" panose="020B0604030504040204" pitchFamily="34" charset="0"/>
              </a:rPr>
              <a:t>Voice/Text: (301) 404-5323			Voice/Text: (310) 428-6795</a:t>
            </a:r>
          </a:p>
          <a:p>
            <a:pPr>
              <a:spcBef>
                <a:spcPct val="0"/>
              </a:spcBef>
              <a:buFontTx/>
              <a:buNone/>
            </a:pPr>
            <a:r>
              <a:rPr lang="en-US" altLang="en-US" sz="1000">
                <a:solidFill>
                  <a:srgbClr val="000000"/>
                </a:solidFill>
                <a:latin typeface="Tahoma" panose="020B0604030504040204" pitchFamily="34" charset="0"/>
                <a:ea typeface="MS PGothic" panose="020B0600070205080204" pitchFamily="34" charset="-128"/>
                <a:cs typeface="Tahoma" panose="020B0604030504040204" pitchFamily="34" charset="0"/>
              </a:rPr>
              <a:t>Email: jill@leadershipoutfitters.com 		Email: steve@leadershipoutfitters.com</a:t>
            </a:r>
          </a:p>
          <a:p>
            <a:pPr>
              <a:spcBef>
                <a:spcPct val="0"/>
              </a:spcBef>
              <a:buFontTx/>
              <a:buNone/>
            </a:pPr>
            <a:endParaRPr lang="en-US" altLang="en-US" sz="1000">
              <a:solidFill>
                <a:srgbClr val="000000"/>
              </a:solidFill>
              <a:latin typeface="Tahoma" panose="020B0604030504040204" pitchFamily="34" charset="0"/>
              <a:ea typeface="MS PGothic" panose="020B0600070205080204" pitchFamily="34" charset="-128"/>
              <a:cs typeface="Tahoma" panose="020B0604030504040204" pitchFamily="34" charset="0"/>
            </a:endParaRPr>
          </a:p>
          <a:p>
            <a:pPr>
              <a:spcBef>
                <a:spcPct val="0"/>
              </a:spcBef>
              <a:buFontTx/>
              <a:buNone/>
            </a:pPr>
            <a:endParaRPr lang="en-US" altLang="en-US" sz="1000">
              <a:solidFill>
                <a:srgbClr val="000000"/>
              </a:solidFill>
              <a:latin typeface="Arial" panose="020B0604020202020204" pitchFamily="34" charset="0"/>
              <a:ea typeface="MS PGothic" panose="020B0600070205080204" pitchFamily="34" charset="-128"/>
              <a:cs typeface="Tahoma" panose="020B0604030504040204" pitchFamily="34" charset="0"/>
            </a:endParaRPr>
          </a:p>
          <a:p>
            <a:pPr algn="r">
              <a:spcBef>
                <a:spcPct val="0"/>
              </a:spcBef>
              <a:buFontTx/>
              <a:buNone/>
            </a:pPr>
            <a:endParaRPr lang="en-US" altLang="en-US" sz="1000">
              <a:solidFill>
                <a:srgbClr val="000000"/>
              </a:solidFill>
              <a:latin typeface="Arial" panose="020B0604020202020204" pitchFamily="34" charset="0"/>
              <a:ea typeface="MS PGothic" panose="020B0600070205080204" pitchFamily="34" charset="-128"/>
              <a:cs typeface="Tahoma" panose="020B0604030504040204" pitchFamily="34" charset="0"/>
            </a:endParaRPr>
          </a:p>
          <a:p>
            <a:pPr algn="r">
              <a:spcBef>
                <a:spcPct val="0"/>
              </a:spcBef>
              <a:buFontTx/>
              <a:buNone/>
            </a:pPr>
            <a:endParaRPr lang="en-US" altLang="en-US" sz="1000">
              <a:solidFill>
                <a:srgbClr val="000000"/>
              </a:solidFill>
              <a:latin typeface="Arial" panose="020B0604020202020204" pitchFamily="34" charset="0"/>
              <a:ea typeface="MS PGothic" panose="020B0600070205080204" pitchFamily="34" charset="-128"/>
              <a:cs typeface="Tahoma" panose="020B0604030504040204" pitchFamily="34" charset="0"/>
            </a:endParaRPr>
          </a:p>
          <a:p>
            <a:pPr algn="r">
              <a:spcBef>
                <a:spcPct val="0"/>
              </a:spcBef>
              <a:buFontTx/>
              <a:buNone/>
            </a:pPr>
            <a:r>
              <a:rPr lang="en-US" altLang="en-US" sz="1200">
                <a:solidFill>
                  <a:srgbClr val="000000"/>
                </a:solidFill>
                <a:ea typeface="MS PGothic" panose="020B0600070205080204" pitchFamily="34" charset="-128"/>
                <a:cs typeface="Tahoma" panose="020B0604030504040204" pitchFamily="34" charset="0"/>
              </a:rPr>
              <a:t>			</a:t>
            </a:r>
            <a:endParaRPr lang="en-US" altLang="en-US" sz="1800">
              <a:solidFill>
                <a:srgbClr val="000000"/>
              </a:solidFill>
              <a:latin typeface="Arial" panose="020B0604020202020204" pitchFamily="34" charset="0"/>
              <a:ea typeface="MS PGothic" panose="020B0600070205080204" pitchFamily="34" charset="-128"/>
              <a:cs typeface="Tahoma" panose="020B0604030504040204" pitchFamily="34" charset="0"/>
            </a:endParaRPr>
          </a:p>
        </p:txBody>
      </p:sp>
      <p:sp>
        <p:nvSpPr>
          <p:cNvPr id="2" name="Text Box 6">
            <a:extLst>
              <a:ext uri="{FF2B5EF4-FFF2-40B4-BE49-F238E27FC236}">
                <a16:creationId xmlns:a16="http://schemas.microsoft.com/office/drawing/2014/main" id="{E13D0B09-6321-4E16-88B4-51B1A83D7BD4}"/>
              </a:ext>
            </a:extLst>
          </p:cNvPr>
          <p:cNvSpPr txBox="1">
            <a:spLocks noChangeArrowheads="1"/>
          </p:cNvSpPr>
          <p:nvPr/>
        </p:nvSpPr>
        <p:spPr bwMode="auto">
          <a:xfrm>
            <a:off x="190500" y="360363"/>
            <a:ext cx="3200400" cy="2154237"/>
          </a:xfrm>
          <a:prstGeom prst="rect">
            <a:avLst/>
          </a:prstGeom>
          <a:noFill/>
          <a:ln w="9525">
            <a:solidFill>
              <a:schemeClr val="tx1"/>
            </a:solidFill>
            <a:miter lim="800000"/>
            <a:headEnd/>
            <a:tailEnd/>
          </a:ln>
        </p:spPr>
        <p:txBody>
          <a:bodyPr lIns="91429" tIns="45714" rIns="91429" bIns="45714"/>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800" b="1" dirty="0">
                <a:solidFill>
                  <a:srgbClr val="FFFFFF"/>
                </a:solidFill>
                <a:latin typeface="Tahoma" panose="020B0604030504040204" pitchFamily="34" charset="0"/>
                <a:cs typeface="Tahoma" panose="020B0604030504040204" pitchFamily="34" charset="0"/>
              </a:rPr>
              <a:t>Our Core Strengths</a:t>
            </a:r>
          </a:p>
          <a:p>
            <a:pPr>
              <a:spcBef>
                <a:spcPct val="0"/>
              </a:spcBef>
              <a:buFontTx/>
              <a:buNone/>
              <a:defRPr/>
            </a:pPr>
            <a:endParaRPr lang="en-US" altLang="en-US" sz="800" b="1" dirty="0">
              <a:solidFill>
                <a:srgbClr val="FFFFFF"/>
              </a:solidFill>
              <a:latin typeface="Tahoma" panose="020B0604030504040204" pitchFamily="34" charset="0"/>
              <a:cs typeface="Tahoma" panose="020B0604030504040204" pitchFamily="34" charset="0"/>
            </a:endParaRPr>
          </a:p>
          <a:p>
            <a:pPr marL="285750" indent="-285750">
              <a:spcBef>
                <a:spcPct val="0"/>
              </a:spcBef>
              <a:defRPr/>
            </a:pPr>
            <a:r>
              <a:rPr lang="en-US" altLang="en-US" sz="1400" b="1" dirty="0">
                <a:solidFill>
                  <a:srgbClr val="FFFFFF"/>
                </a:solidFill>
                <a:latin typeface="Tahoma" panose="020B0604030504040204" pitchFamily="34" charset="0"/>
                <a:cs typeface="Tahoma" panose="020B0604030504040204" pitchFamily="34" charset="0"/>
              </a:rPr>
              <a:t>Strategic Thinking/Planning</a:t>
            </a:r>
          </a:p>
          <a:p>
            <a:pPr marL="285750" indent="-285750">
              <a:spcBef>
                <a:spcPct val="0"/>
              </a:spcBef>
              <a:defRPr/>
            </a:pPr>
            <a:r>
              <a:rPr lang="en-US" altLang="en-US" sz="1400" b="1" dirty="0">
                <a:solidFill>
                  <a:srgbClr val="FFFFFF"/>
                </a:solidFill>
                <a:latin typeface="Tahoma" panose="020B0604030504040204" pitchFamily="34" charset="0"/>
                <a:cs typeface="Tahoma" panose="020B0604030504040204" pitchFamily="34" charset="0"/>
              </a:rPr>
              <a:t>Leadership Development</a:t>
            </a:r>
          </a:p>
          <a:p>
            <a:pPr marL="285750" indent="-285750">
              <a:spcBef>
                <a:spcPct val="0"/>
              </a:spcBef>
              <a:defRPr/>
            </a:pPr>
            <a:r>
              <a:rPr lang="en-US" altLang="en-US" sz="1400" b="1" dirty="0">
                <a:solidFill>
                  <a:srgbClr val="FFFFFF"/>
                </a:solidFill>
                <a:latin typeface="Tahoma" panose="020B0604030504040204" pitchFamily="34" charset="0"/>
                <a:cs typeface="Tahoma" panose="020B0604030504040204" pitchFamily="34" charset="0"/>
              </a:rPr>
              <a:t>Staff Retreats   </a:t>
            </a:r>
          </a:p>
          <a:p>
            <a:pPr marL="285750" indent="-285750">
              <a:spcBef>
                <a:spcPct val="0"/>
              </a:spcBef>
              <a:defRPr/>
            </a:pPr>
            <a:r>
              <a:rPr lang="en-US" altLang="en-US" sz="1400" b="1" dirty="0">
                <a:solidFill>
                  <a:srgbClr val="FFFFFF"/>
                </a:solidFill>
                <a:latin typeface="Tahoma" panose="020B0604030504040204" pitchFamily="34" charset="0"/>
                <a:cs typeface="Tahoma" panose="020B0604030504040204" pitchFamily="34" charset="0"/>
              </a:rPr>
              <a:t>Communication Skills </a:t>
            </a:r>
          </a:p>
          <a:p>
            <a:pPr marL="285750" indent="-285750">
              <a:spcBef>
                <a:spcPct val="0"/>
              </a:spcBef>
              <a:defRPr/>
            </a:pPr>
            <a:r>
              <a:rPr lang="en-US" altLang="en-US" sz="1400" b="1" dirty="0">
                <a:solidFill>
                  <a:srgbClr val="FFFFFF"/>
                </a:solidFill>
                <a:latin typeface="Tahoma" panose="020B0604030504040204" pitchFamily="34" charset="0"/>
                <a:cs typeface="Tahoma" panose="020B0604030504040204" pitchFamily="34" charset="0"/>
              </a:rPr>
              <a:t>Facilitation Training</a:t>
            </a:r>
          </a:p>
          <a:p>
            <a:pPr marL="285750" indent="-285750">
              <a:spcBef>
                <a:spcPct val="0"/>
              </a:spcBef>
              <a:defRPr/>
            </a:pPr>
            <a:r>
              <a:rPr lang="en-US" altLang="en-US" sz="1400" b="1" dirty="0">
                <a:solidFill>
                  <a:srgbClr val="FFFFFF"/>
                </a:solidFill>
                <a:latin typeface="Tahoma" panose="020B0604030504040204" pitchFamily="34" charset="0"/>
                <a:cs typeface="Tahoma" panose="020B0604030504040204" pitchFamily="34" charset="0"/>
              </a:rPr>
              <a:t>Convention Breakouts</a:t>
            </a:r>
          </a:p>
          <a:p>
            <a:pPr marL="285750" indent="-285750">
              <a:spcBef>
                <a:spcPct val="0"/>
              </a:spcBef>
              <a:defRPr/>
            </a:pPr>
            <a:r>
              <a:rPr lang="en-US" altLang="en-US" sz="1400" b="1" dirty="0">
                <a:solidFill>
                  <a:srgbClr val="FFFFFF"/>
                </a:solidFill>
                <a:latin typeface="Tahoma" panose="020B0604030504040204" pitchFamily="34" charset="0"/>
                <a:cs typeface="Tahoma" panose="020B0604030504040204" pitchFamily="34" charset="0"/>
              </a:rPr>
              <a:t>Conference Keynotes </a:t>
            </a:r>
          </a:p>
          <a:p>
            <a:pPr marL="285750" indent="-285750">
              <a:spcBef>
                <a:spcPct val="0"/>
              </a:spcBef>
              <a:defRPr/>
            </a:pPr>
            <a:endParaRPr lang="en-US" altLang="en-US" sz="1100" b="1" dirty="0">
              <a:solidFill>
                <a:srgbClr val="FFFFFF"/>
              </a:solidFill>
              <a:latin typeface="Tahoma" panose="020B0604030504040204" pitchFamily="34" charset="0"/>
              <a:cs typeface="Tahoma" panose="020B0604030504040204" pitchFamily="34" charset="0"/>
            </a:endParaRPr>
          </a:p>
          <a:p>
            <a:pPr marL="285750" indent="-285750">
              <a:spcBef>
                <a:spcPct val="0"/>
              </a:spcBef>
              <a:defRPr/>
            </a:pPr>
            <a:endParaRPr lang="en-US" altLang="en-US" sz="1100" b="1" dirty="0">
              <a:solidFill>
                <a:srgbClr val="FFFFFF"/>
              </a:solidFill>
              <a:latin typeface="Tahoma" panose="020B0604030504040204" pitchFamily="34" charset="0"/>
              <a:cs typeface="Tahoma" panose="020B0604030504040204" pitchFamily="34" charset="0"/>
            </a:endParaRPr>
          </a:p>
          <a:p>
            <a:pPr marL="285750" indent="-285750">
              <a:spcBef>
                <a:spcPct val="0"/>
              </a:spcBef>
              <a:defRPr/>
            </a:pPr>
            <a:endParaRPr lang="en-US" altLang="en-US" sz="1100" b="1" dirty="0">
              <a:solidFill>
                <a:srgbClr val="FFFFFF"/>
              </a:solidFill>
              <a:latin typeface="Tahoma" panose="020B0604030504040204" pitchFamily="34" charset="0"/>
              <a:cs typeface="Tahoma" panose="020B0604030504040204" pitchFamily="34" charset="0"/>
            </a:endParaRPr>
          </a:p>
          <a:p>
            <a:pPr marL="285750" indent="-285750">
              <a:spcBef>
                <a:spcPct val="0"/>
              </a:spcBef>
              <a:defRPr/>
            </a:pPr>
            <a:endParaRPr lang="en-US" altLang="en-US" sz="1100" b="1" dirty="0">
              <a:solidFill>
                <a:srgbClr val="FFFFFF"/>
              </a:solidFill>
              <a:latin typeface="Tahoma" panose="020B0604030504040204" pitchFamily="34" charset="0"/>
              <a:cs typeface="Tahoma" panose="020B0604030504040204" pitchFamily="34" charset="0"/>
            </a:endParaRPr>
          </a:p>
          <a:p>
            <a:pPr marL="285750" indent="-285750">
              <a:spcBef>
                <a:spcPct val="0"/>
              </a:spcBef>
              <a:defRPr/>
            </a:pPr>
            <a:endParaRPr lang="en-US" altLang="en-US" sz="1100" b="1" dirty="0">
              <a:solidFill>
                <a:srgbClr val="FFFFFF"/>
              </a:solidFill>
              <a:latin typeface="Tahoma" panose="020B0604030504040204" pitchFamily="34" charset="0"/>
              <a:cs typeface="Tahoma" panose="020B0604030504040204" pitchFamily="34" charset="0"/>
            </a:endParaRPr>
          </a:p>
        </p:txBody>
      </p:sp>
      <p:sp>
        <p:nvSpPr>
          <p:cNvPr id="89097" name="Slide Number Placeholder 1">
            <a:extLst>
              <a:ext uri="{FF2B5EF4-FFF2-40B4-BE49-F238E27FC236}">
                <a16:creationId xmlns:a16="http://schemas.microsoft.com/office/drawing/2014/main" id="{23A0D07D-68B2-4F92-A9AB-04C028BD25E3}"/>
              </a:ext>
            </a:extLst>
          </p:cNvPr>
          <p:cNvSpPr>
            <a:spLocks noGrp="1"/>
          </p:cNvSpPr>
          <p:nvPr>
            <p:ph type="sldNum" sz="quarter" idx="12"/>
          </p:nvPr>
        </p:nvSpPr>
        <p:spPr>
          <a:xfrm>
            <a:off x="5054600" y="8547100"/>
            <a:ext cx="142875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8DE9BD-75C7-4C71-BB17-DB185B93B32A}" type="slidenum">
              <a:rPr lang="en-US" altLang="en-US" sz="1000" smtClean="0">
                <a:solidFill>
                  <a:srgbClr val="000000"/>
                </a:solidFill>
                <a:latin typeface="Tahoma" panose="020B0604030504040204" pitchFamily="34" charset="0"/>
                <a:ea typeface="MS PGothic" panose="020B0600070205080204" pitchFamily="34" charset="-128"/>
              </a:rPr>
              <a:pPr>
                <a:spcBef>
                  <a:spcPct val="0"/>
                </a:spcBef>
                <a:buFontTx/>
                <a:buNone/>
              </a:pPr>
              <a:t>20</a:t>
            </a:fld>
            <a:endParaRPr lang="en-US" altLang="en-US" sz="1000">
              <a:solidFill>
                <a:srgbClr val="000000"/>
              </a:solidFill>
              <a:latin typeface="Tahoma" panose="020B0604030504040204" pitchFamily="34" charset="0"/>
              <a:ea typeface="MS PGothic"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Image result for paint tubes">
            <a:extLst>
              <a:ext uri="{FF2B5EF4-FFF2-40B4-BE49-F238E27FC236}">
                <a16:creationId xmlns:a16="http://schemas.microsoft.com/office/drawing/2014/main" id="{5A6D0F80-E612-464C-8A8C-CFC6F5BB1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9" t="9473" r="5949" b="37279"/>
          <a:stretch>
            <a:fillRect/>
          </a:stretch>
        </p:blipFill>
        <p:spPr bwMode="auto">
          <a:xfrm>
            <a:off x="2895600" y="0"/>
            <a:ext cx="39624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a:extLst>
              <a:ext uri="{FF2B5EF4-FFF2-40B4-BE49-F238E27FC236}">
                <a16:creationId xmlns:a16="http://schemas.microsoft.com/office/drawing/2014/main" id="{BC5C09ED-A1EB-4335-B26B-DED68175A826}"/>
              </a:ext>
            </a:extLst>
          </p:cNvPr>
          <p:cNvSpPr>
            <a:spLocks noGrp="1" noChangeArrowheads="1"/>
          </p:cNvSpPr>
          <p:nvPr>
            <p:ph type="title"/>
          </p:nvPr>
        </p:nvSpPr>
        <p:spPr>
          <a:xfrm>
            <a:off x="0" y="0"/>
            <a:ext cx="2895600" cy="1585913"/>
          </a:xfrm>
          <a:solidFill>
            <a:srgbClr val="381850">
              <a:alpha val="81175"/>
            </a:srgbClr>
          </a:solidFill>
        </p:spPr>
        <p:txBody>
          <a:bodyPr/>
          <a:lstStyle/>
          <a:p>
            <a:r>
              <a:rPr lang="en-US" altLang="en-US" sz="2800" b="1">
                <a:solidFill>
                  <a:schemeClr val="bg1"/>
                </a:solidFill>
                <a:latin typeface="Tahoma" panose="020B0604030504040204" pitchFamily="34" charset="0"/>
              </a:rPr>
              <a:t>Definitions &amp; Considerations</a:t>
            </a:r>
            <a:endParaRPr lang="en-US" altLang="en-US" sz="2800" b="1" i="1">
              <a:solidFill>
                <a:schemeClr val="bg1"/>
              </a:solidFill>
              <a:latin typeface="Tahoma" panose="020B0604030504040204" pitchFamily="34" charset="0"/>
            </a:endParaRPr>
          </a:p>
        </p:txBody>
      </p:sp>
      <p:sp>
        <p:nvSpPr>
          <p:cNvPr id="57348" name="Footer Placeholder 6">
            <a:extLst>
              <a:ext uri="{FF2B5EF4-FFF2-40B4-BE49-F238E27FC236}">
                <a16:creationId xmlns:a16="http://schemas.microsoft.com/office/drawing/2014/main" id="{EE018D67-7EB5-4077-9160-E5978C0DF2D3}"/>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Tahoma" panose="020B0604030504040204" pitchFamily="34" charset="0"/>
              </a:rPr>
              <a:t>(c) Leadership Outfitters, LLC  C350 Persuasion &amp; Negotiation  www.leadershipoutfitters.com</a:t>
            </a:r>
          </a:p>
        </p:txBody>
      </p:sp>
      <p:sp>
        <p:nvSpPr>
          <p:cNvPr id="8198" name="Text Box 6">
            <a:extLst>
              <a:ext uri="{FF2B5EF4-FFF2-40B4-BE49-F238E27FC236}">
                <a16:creationId xmlns:a16="http://schemas.microsoft.com/office/drawing/2014/main" id="{9FF06884-B88E-49E4-82D2-DD38F2E48B1A}"/>
              </a:ext>
            </a:extLst>
          </p:cNvPr>
          <p:cNvSpPr txBox="1">
            <a:spLocks noChangeArrowheads="1"/>
          </p:cNvSpPr>
          <p:nvPr/>
        </p:nvSpPr>
        <p:spPr bwMode="auto">
          <a:xfrm>
            <a:off x="304800" y="1935163"/>
            <a:ext cx="2895600" cy="2155825"/>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en-US" altLang="en-US" sz="1400" b="1" dirty="0">
                <a:solidFill>
                  <a:schemeClr val="accent6">
                    <a:lumMod val="50000"/>
                  </a:schemeClr>
                </a:solidFill>
                <a:latin typeface="Tahoma" panose="020B0604030504040204" pitchFamily="34" charset="0"/>
                <a:cs typeface="Tahoma" panose="020B0604030504040204" pitchFamily="34" charset="0"/>
              </a:rPr>
              <a:t>Persuasion </a:t>
            </a:r>
          </a:p>
          <a:p>
            <a:pPr>
              <a:spcBef>
                <a:spcPct val="50000"/>
              </a:spcBef>
              <a:buFontTx/>
              <a:buNone/>
              <a:defRPr/>
            </a:pPr>
            <a:r>
              <a:rPr lang="en-US" altLang="en-US" sz="1200" dirty="0">
                <a:latin typeface="Tahoma" panose="020B0604030504040204" pitchFamily="34" charset="0"/>
                <a:cs typeface="Tahoma" panose="020B0604030504040204" pitchFamily="34" charset="0"/>
              </a:rPr>
              <a:t>Process of changing or reinforcing attitudes, beliefs, or behaviors.</a:t>
            </a:r>
          </a:p>
          <a:p>
            <a:pPr>
              <a:spcBef>
                <a:spcPct val="50000"/>
              </a:spcBef>
              <a:buFontTx/>
              <a:buNone/>
              <a:defRPr/>
            </a:pPr>
            <a:r>
              <a:rPr lang="en-US" altLang="en-US" sz="1200" dirty="0">
                <a:latin typeface="Tahoma" panose="020B0604030504040204" pitchFamily="34" charset="0"/>
                <a:cs typeface="Tahoma" panose="020B0604030504040204" pitchFamily="34" charset="0"/>
              </a:rPr>
              <a:t>A form of social </a:t>
            </a:r>
            <a:r>
              <a:rPr lang="en-US" altLang="en-US" sz="1200" b="1" dirty="0">
                <a:latin typeface="Tahoma" panose="020B0604030504040204" pitchFamily="34" charset="0"/>
                <a:cs typeface="Tahoma" panose="020B0604030504040204" pitchFamily="34" charset="0"/>
              </a:rPr>
              <a:t>influence</a:t>
            </a:r>
            <a:r>
              <a:rPr lang="en-US" altLang="en-US" sz="1200" dirty="0">
                <a:latin typeface="Tahoma" panose="020B0604030504040204" pitchFamily="34" charset="0"/>
                <a:cs typeface="Tahoma" panose="020B0604030504040204" pitchFamily="34" charset="0"/>
              </a:rPr>
              <a:t>. It is the process of guiding people toward the adoption of an idea, attitude, or action by rational and symbolic (though not always logical) means. It is strategy of problem-solving relying on "appeals" rather than strength.</a:t>
            </a:r>
            <a:endParaRPr lang="en-US" altLang="en-US" sz="1200" dirty="0">
              <a:latin typeface="Tahoma" panose="020B0604030504040204" pitchFamily="34" charset="0"/>
            </a:endParaRPr>
          </a:p>
        </p:txBody>
      </p:sp>
      <p:sp>
        <p:nvSpPr>
          <p:cNvPr id="57350" name="Text Box 9">
            <a:extLst>
              <a:ext uri="{FF2B5EF4-FFF2-40B4-BE49-F238E27FC236}">
                <a16:creationId xmlns:a16="http://schemas.microsoft.com/office/drawing/2014/main" id="{848C4F86-2493-4EF9-8282-374EFA62306B}"/>
              </a:ext>
            </a:extLst>
          </p:cNvPr>
          <p:cNvSpPr txBox="1">
            <a:spLocks noChangeArrowheads="1"/>
          </p:cNvSpPr>
          <p:nvPr/>
        </p:nvSpPr>
        <p:spPr bwMode="auto">
          <a:xfrm>
            <a:off x="3581400" y="1935163"/>
            <a:ext cx="3048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a:solidFill>
                  <a:srgbClr val="381850"/>
                </a:solidFill>
                <a:latin typeface="Tahoma" panose="020B0604030504040204" pitchFamily="34" charset="0"/>
                <a:cs typeface="Tahoma" panose="020B0604030504040204" pitchFamily="34" charset="0"/>
              </a:rPr>
              <a:t>Influence</a:t>
            </a:r>
          </a:p>
          <a:p>
            <a:pPr>
              <a:spcBef>
                <a:spcPct val="50000"/>
              </a:spcBef>
              <a:buFontTx/>
              <a:buNone/>
            </a:pPr>
            <a:r>
              <a:rPr lang="en-US" altLang="en-US" sz="1200">
                <a:latin typeface="Tahoma" panose="020B0604030504040204" pitchFamily="34" charset="0"/>
                <a:cs typeface="Tahoma" panose="020B0604030504040204" pitchFamily="34" charset="0"/>
              </a:rPr>
              <a:t>The act or power of producing an effect without apparent exertion of force or direct exercise of command. (Webster) </a:t>
            </a:r>
          </a:p>
          <a:p>
            <a:pPr>
              <a:spcBef>
                <a:spcPct val="50000"/>
              </a:spcBef>
              <a:buFontTx/>
              <a:buNone/>
            </a:pPr>
            <a:endParaRPr lang="en-US" altLang="en-US" sz="1200">
              <a:latin typeface="Tahoma" panose="020B0604030504040204" pitchFamily="34" charset="0"/>
              <a:cs typeface="Tahoma" panose="020B0604030504040204" pitchFamily="34" charset="0"/>
            </a:endParaRPr>
          </a:p>
          <a:p>
            <a:pPr>
              <a:spcBef>
                <a:spcPct val="50000"/>
              </a:spcBef>
              <a:buFontTx/>
              <a:buNone/>
            </a:pPr>
            <a:r>
              <a:rPr lang="en-US" altLang="en-US" sz="1400" b="1">
                <a:solidFill>
                  <a:srgbClr val="4C0000"/>
                </a:solidFill>
                <a:latin typeface="Tahoma" panose="020B0604030504040204" pitchFamily="34" charset="0"/>
                <a:cs typeface="Tahoma" panose="020B0604030504040204" pitchFamily="34" charset="0"/>
              </a:rPr>
              <a:t>Negotiation</a:t>
            </a:r>
          </a:p>
          <a:p>
            <a:pPr>
              <a:spcBef>
                <a:spcPct val="50000"/>
              </a:spcBef>
              <a:buFontTx/>
              <a:buNone/>
            </a:pPr>
            <a:r>
              <a:rPr lang="en-US" altLang="en-US" sz="1200">
                <a:latin typeface="Tahoma" panose="020B0604030504040204" pitchFamily="34" charset="0"/>
                <a:cs typeface="Tahoma" panose="020B0604030504040204" pitchFamily="34" charset="0"/>
              </a:rPr>
              <a:t>Discussion aimed at reaching agreement. (Webster)</a:t>
            </a:r>
          </a:p>
        </p:txBody>
      </p:sp>
      <p:sp>
        <p:nvSpPr>
          <p:cNvPr id="57351" name="Slide Number Placeholder 1">
            <a:extLst>
              <a:ext uri="{FF2B5EF4-FFF2-40B4-BE49-F238E27FC236}">
                <a16:creationId xmlns:a16="http://schemas.microsoft.com/office/drawing/2014/main" id="{2BA167E9-B953-4653-ACA3-064BF01B47C0}"/>
              </a:ext>
            </a:extLst>
          </p:cNvPr>
          <p:cNvSpPr>
            <a:spLocks noGrp="1"/>
          </p:cNvSpPr>
          <p:nvPr>
            <p:ph type="sldNum" sz="quarter" idx="12"/>
          </p:nvPr>
        </p:nvSpPr>
        <p:spPr>
          <a:xfrm>
            <a:off x="4953000" y="8382000"/>
            <a:ext cx="142875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105C51-4515-432C-B1EC-93F42B9E1D95}" type="slidenum">
              <a:rPr lang="en-US" altLang="en-US" sz="1000" smtClean="0">
                <a:latin typeface="Tahoma" panose="020B0604030504040204" pitchFamily="34" charset="0"/>
              </a:rPr>
              <a:pPr>
                <a:spcBef>
                  <a:spcPct val="0"/>
                </a:spcBef>
                <a:buFontTx/>
                <a:buNone/>
              </a:pPr>
              <a:t>3</a:t>
            </a:fld>
            <a:endParaRPr lang="en-US" altLang="en-US" sz="1000">
              <a:latin typeface="Tahoma" panose="020B0604030504040204" pitchFamily="34" charset="0"/>
            </a:endParaRPr>
          </a:p>
        </p:txBody>
      </p:sp>
      <p:sp>
        <p:nvSpPr>
          <p:cNvPr id="9" name="Rectangle 3">
            <a:extLst>
              <a:ext uri="{FF2B5EF4-FFF2-40B4-BE49-F238E27FC236}">
                <a16:creationId xmlns:a16="http://schemas.microsoft.com/office/drawing/2014/main" id="{2E3573FE-E86D-4E03-A6E7-8BCD1EBBEBF3}"/>
              </a:ext>
            </a:extLst>
          </p:cNvPr>
          <p:cNvSpPr txBox="1">
            <a:spLocks noChangeArrowheads="1"/>
          </p:cNvSpPr>
          <p:nvPr/>
        </p:nvSpPr>
        <p:spPr bwMode="auto">
          <a:xfrm>
            <a:off x="250825" y="4440238"/>
            <a:ext cx="6302375" cy="3027362"/>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150000"/>
              </a:lnSpc>
              <a:buFontTx/>
              <a:buNone/>
              <a:defRPr/>
            </a:pPr>
            <a:r>
              <a:rPr lang="en-US" altLang="en-US" sz="2400" i="1" kern="0" dirty="0">
                <a:latin typeface="Tahoma" panose="020B0604030504040204" pitchFamily="34" charset="0"/>
              </a:rPr>
              <a:t>Effective persuasion becomes a negotiating and learning process through which a persuader leads colleagues to a problem’s shared solution.     Jay Conger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3F773E00-3921-4C18-9407-A7AEF50E9B82}"/>
              </a:ext>
            </a:extLst>
          </p:cNvPr>
          <p:cNvSpPr>
            <a:spLocks noGrp="1" noChangeArrowheads="1"/>
          </p:cNvSpPr>
          <p:nvPr>
            <p:ph type="title"/>
          </p:nvPr>
        </p:nvSpPr>
        <p:spPr>
          <a:xfrm>
            <a:off x="0" y="-12700"/>
            <a:ext cx="4954588" cy="2217738"/>
          </a:xfrm>
          <a:solidFill>
            <a:schemeClr val="accent6">
              <a:lumMod val="50000"/>
            </a:schemeClr>
          </a:solidFill>
        </p:spPr>
        <p:txBody>
          <a:bodyPr/>
          <a:lstStyle/>
          <a:p>
            <a:pPr>
              <a:defRPr/>
            </a:pPr>
            <a:r>
              <a:rPr lang="en-US" altLang="en-US" sz="3200" b="1" dirty="0">
                <a:solidFill>
                  <a:schemeClr val="bg1"/>
                </a:solidFill>
                <a:latin typeface="Tahoma" panose="020B0604030504040204" pitchFamily="34" charset="0"/>
              </a:rPr>
              <a:t>Capt. Jack Sparrow’s</a:t>
            </a:r>
            <a:br>
              <a:rPr lang="en-US" altLang="en-US" sz="3200" b="1" dirty="0">
                <a:solidFill>
                  <a:schemeClr val="bg1"/>
                </a:solidFill>
                <a:latin typeface="Tahoma" panose="020B0604030504040204" pitchFamily="34" charset="0"/>
              </a:rPr>
            </a:br>
            <a:r>
              <a:rPr lang="en-US" altLang="en-US" sz="3200" b="1" dirty="0">
                <a:solidFill>
                  <a:schemeClr val="bg1"/>
                </a:solidFill>
                <a:latin typeface="Tahoma" panose="020B0604030504040204" pitchFamily="34" charset="0"/>
              </a:rPr>
              <a:t>Negotiation &amp; Persuasion</a:t>
            </a:r>
            <a:br>
              <a:rPr lang="en-US" altLang="en-US" sz="3200" b="1" dirty="0">
                <a:solidFill>
                  <a:schemeClr val="bg1"/>
                </a:solidFill>
                <a:latin typeface="Tahoma" panose="020B0604030504040204" pitchFamily="34" charset="0"/>
              </a:rPr>
            </a:br>
            <a:r>
              <a:rPr lang="en-US" altLang="en-US" sz="3200" b="1" dirty="0">
                <a:solidFill>
                  <a:schemeClr val="bg1"/>
                </a:solidFill>
                <a:latin typeface="Tahoma" panose="020B0604030504040204" pitchFamily="34" charset="0"/>
              </a:rPr>
              <a:t>Tips</a:t>
            </a:r>
            <a:endParaRPr lang="en-US" altLang="en-US" sz="3200" b="1" i="1" dirty="0">
              <a:solidFill>
                <a:schemeClr val="bg1"/>
              </a:solidFill>
              <a:latin typeface="Tahoma" panose="020B0604030504040204" pitchFamily="34" charset="0"/>
            </a:endParaRPr>
          </a:p>
        </p:txBody>
      </p:sp>
      <p:sp>
        <p:nvSpPr>
          <p:cNvPr id="7172" name="Rectangle 5">
            <a:extLst>
              <a:ext uri="{FF2B5EF4-FFF2-40B4-BE49-F238E27FC236}">
                <a16:creationId xmlns:a16="http://schemas.microsoft.com/office/drawing/2014/main" id="{CF258F68-8521-4B0F-8B96-DAFA6540B714}"/>
              </a:ext>
            </a:extLst>
          </p:cNvPr>
          <p:cNvSpPr>
            <a:spLocks noChangeArrowheads="1"/>
          </p:cNvSpPr>
          <p:nvPr/>
        </p:nvSpPr>
        <p:spPr bwMode="auto">
          <a:xfrm>
            <a:off x="228600" y="2438400"/>
            <a:ext cx="6248400" cy="3668713"/>
          </a:xfrm>
          <a:prstGeom prst="rect">
            <a:avLst/>
          </a:prstGeom>
          <a:noFill/>
          <a:ln>
            <a:noFill/>
          </a:ln>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800" b="1" dirty="0">
                <a:solidFill>
                  <a:srgbClr val="134863"/>
                </a:solidFill>
                <a:latin typeface="Tahoma" panose="020B0604030504040204" pitchFamily="34" charset="0"/>
                <a:cs typeface="Tahoma" panose="020B0604030504040204" pitchFamily="34" charset="0"/>
              </a:rPr>
              <a:t>Jack Sparrow’s Seven Lessons from the Seven Seas</a:t>
            </a:r>
          </a:p>
          <a:p>
            <a:pPr>
              <a:spcBef>
                <a:spcPct val="0"/>
              </a:spcBef>
              <a:buFontTx/>
              <a:buNone/>
              <a:defRPr/>
            </a:pPr>
            <a:endParaRPr lang="en-US" altLang="en-US" sz="1400" b="1"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002060"/>
                </a:solidFill>
                <a:latin typeface="Tahoma" panose="020B0604030504040204" pitchFamily="34" charset="0"/>
                <a:cs typeface="Tahoma" panose="020B0604030504040204" pitchFamily="34" charset="0"/>
              </a:rPr>
              <a:t>Lesson #1 </a:t>
            </a:r>
            <a:r>
              <a:rPr lang="en-US" altLang="en-US" sz="1400" b="1" dirty="0">
                <a:latin typeface="Tahoma" panose="020B0604030504040204" pitchFamily="34" charset="0"/>
                <a:cs typeface="Tahoma" panose="020B0604030504040204" pitchFamily="34" charset="0"/>
              </a:rPr>
              <a:t>– </a:t>
            </a:r>
            <a:r>
              <a:rPr lang="en-US" altLang="en-US" sz="1400" dirty="0">
                <a:latin typeface="Tahoma" panose="020B0604030504040204" pitchFamily="34" charset="0"/>
                <a:cs typeface="Tahoma" panose="020B0604030504040204" pitchFamily="34" charset="0"/>
              </a:rPr>
              <a:t>Enter a negotiation confident even if you are not in a position of power or authority.</a:t>
            </a:r>
          </a:p>
          <a:p>
            <a:pPr marL="0" indent="0">
              <a:spcBef>
                <a:spcPct val="0"/>
              </a:spcBef>
              <a:buFontTx/>
              <a:buNone/>
              <a:defRPr/>
            </a:pPr>
            <a:endParaRPr lang="en-US" altLang="en-US" sz="1400" dirty="0">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134863"/>
                </a:solidFill>
                <a:latin typeface="Tahoma" panose="020B0604030504040204" pitchFamily="34" charset="0"/>
                <a:cs typeface="Tahoma" panose="020B0604030504040204" pitchFamily="34" charset="0"/>
              </a:rPr>
              <a:t>Lesson #2 </a:t>
            </a:r>
            <a:r>
              <a:rPr lang="en-US" altLang="en-US" sz="1400" dirty="0">
                <a:latin typeface="Tahoma" panose="020B0604030504040204" pitchFamily="34" charset="0"/>
                <a:cs typeface="Tahoma" panose="020B0604030504040204" pitchFamily="34" charset="0"/>
              </a:rPr>
              <a:t>– Create a culture of respect and they are more willing to listen to your proposal or idea.</a:t>
            </a:r>
          </a:p>
          <a:p>
            <a:pPr marL="0" indent="0">
              <a:spcBef>
                <a:spcPct val="0"/>
              </a:spcBef>
              <a:buFontTx/>
              <a:buNone/>
              <a:defRPr/>
            </a:pPr>
            <a:endParaRPr lang="en-US" altLang="en-US" sz="1400" dirty="0">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002060"/>
                </a:solidFill>
                <a:latin typeface="Tahoma" panose="020B0604030504040204" pitchFamily="34" charset="0"/>
                <a:cs typeface="Tahoma" panose="020B0604030504040204" pitchFamily="34" charset="0"/>
              </a:rPr>
              <a:t>Lesson #3 </a:t>
            </a:r>
            <a:r>
              <a:rPr lang="en-US" altLang="en-US" sz="1400" dirty="0">
                <a:latin typeface="Tahoma" panose="020B0604030504040204" pitchFamily="34" charset="0"/>
                <a:cs typeface="Tahoma" panose="020B0604030504040204" pitchFamily="34" charset="0"/>
              </a:rPr>
              <a:t>– It is not important to “win” every battle as long as you “win” the war.</a:t>
            </a:r>
          </a:p>
          <a:p>
            <a:pPr marL="0" indent="0">
              <a:spcBef>
                <a:spcPct val="0"/>
              </a:spcBef>
              <a:buFontTx/>
              <a:buNone/>
              <a:defRPr/>
            </a:pPr>
            <a:endParaRPr lang="en-US" altLang="en-US" sz="1400" dirty="0">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134863"/>
                </a:solidFill>
                <a:latin typeface="Tahoma" panose="020B0604030504040204" pitchFamily="34" charset="0"/>
                <a:cs typeface="Tahoma" panose="020B0604030504040204" pitchFamily="34" charset="0"/>
              </a:rPr>
              <a:t>Lesson #4 </a:t>
            </a:r>
            <a:r>
              <a:rPr lang="en-US" altLang="en-US" sz="1400" dirty="0">
                <a:latin typeface="Tahoma" panose="020B0604030504040204" pitchFamily="34" charset="0"/>
                <a:cs typeface="Tahoma" panose="020B0604030504040204" pitchFamily="34" charset="0"/>
              </a:rPr>
              <a:t>– Negotiate in the “pirate” culture and remember pirates are only concerned with personal gain. Understand what “is” or “isn’t” acceptable in each negotiation culture.</a:t>
            </a:r>
          </a:p>
          <a:p>
            <a:pPr marL="0" indent="0">
              <a:spcBef>
                <a:spcPct val="0"/>
              </a:spcBef>
              <a:buFontTx/>
              <a:buNone/>
              <a:defRPr/>
            </a:pPr>
            <a:endParaRPr lang="en-US" altLang="en-US" sz="1400" dirty="0">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002060"/>
                </a:solidFill>
                <a:latin typeface="Tahoma" panose="020B0604030504040204" pitchFamily="34" charset="0"/>
                <a:cs typeface="Tahoma" panose="020B0604030504040204" pitchFamily="34" charset="0"/>
              </a:rPr>
              <a:t>Lesson #5 </a:t>
            </a:r>
            <a:r>
              <a:rPr lang="en-US" altLang="en-US" sz="1400" dirty="0">
                <a:latin typeface="Tahoma" panose="020B0604030504040204" pitchFamily="34" charset="0"/>
                <a:cs typeface="Tahoma" panose="020B0604030504040204" pitchFamily="34" charset="0"/>
              </a:rPr>
              <a:t>– Define your goal in advance and have a plan to achieve it. </a:t>
            </a:r>
          </a:p>
          <a:p>
            <a:pPr marL="0" indent="0">
              <a:spcBef>
                <a:spcPct val="0"/>
              </a:spcBef>
              <a:buFontTx/>
              <a:buNone/>
              <a:defRPr/>
            </a:pPr>
            <a:endParaRPr lang="en-US" altLang="en-US" sz="1400" dirty="0">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134863"/>
                </a:solidFill>
                <a:latin typeface="Tahoma" panose="020B0604030504040204" pitchFamily="34" charset="0"/>
                <a:cs typeface="Tahoma" panose="020B0604030504040204" pitchFamily="34" charset="0"/>
              </a:rPr>
              <a:t>Lesson #6 </a:t>
            </a:r>
            <a:r>
              <a:rPr lang="en-US" altLang="en-US" sz="1400" dirty="0">
                <a:latin typeface="Tahoma" panose="020B0604030504040204" pitchFamily="34" charset="0"/>
                <a:cs typeface="Tahoma" panose="020B0604030504040204" pitchFamily="34" charset="0"/>
              </a:rPr>
              <a:t>– Use a contract or some type of mutually agreeable documentation to record the final terms.</a:t>
            </a:r>
          </a:p>
          <a:p>
            <a:pPr marL="0" indent="0">
              <a:spcBef>
                <a:spcPct val="0"/>
              </a:spcBef>
              <a:buFontTx/>
              <a:buNone/>
              <a:defRPr/>
            </a:pPr>
            <a:endParaRPr lang="en-US" altLang="en-US" sz="1400" dirty="0">
              <a:solidFill>
                <a:srgbClr val="00206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002060"/>
                </a:solidFill>
                <a:latin typeface="Tahoma" panose="020B0604030504040204" pitchFamily="34" charset="0"/>
                <a:cs typeface="Tahoma" panose="020B0604030504040204" pitchFamily="34" charset="0"/>
              </a:rPr>
              <a:t>Lesson #7 </a:t>
            </a:r>
            <a:r>
              <a:rPr lang="en-US" altLang="en-US" sz="1400" dirty="0">
                <a:latin typeface="Tahoma" panose="020B0604030504040204" pitchFamily="34" charset="0"/>
                <a:cs typeface="Tahoma" panose="020B0604030504040204" pitchFamily="34" charset="0"/>
              </a:rPr>
              <a:t>– Don’t linger (or gloat) after the deal is closed or you may risk undoing all the hard work.  </a:t>
            </a:r>
          </a:p>
          <a:p>
            <a:pPr marL="0" indent="0">
              <a:spcBef>
                <a:spcPct val="0"/>
              </a:spcBef>
              <a:buFontTx/>
              <a:buNone/>
              <a:defRPr/>
            </a:pPr>
            <a:endParaRPr lang="en-US" altLang="en-US" sz="1400" dirty="0">
              <a:latin typeface="Tahoma" panose="020B0604030504040204" pitchFamily="34" charset="0"/>
              <a:cs typeface="Tahoma" panose="020B0604030504040204" pitchFamily="34" charset="0"/>
            </a:endParaRPr>
          </a:p>
          <a:p>
            <a:pPr marL="457200" lvl="1" indent="0">
              <a:buFontTx/>
              <a:buNone/>
              <a:defRPr/>
            </a:pPr>
            <a:r>
              <a:rPr lang="en-US" altLang="en-US" sz="1200" dirty="0">
                <a:solidFill>
                  <a:srgbClr val="000000"/>
                </a:solidFill>
                <a:latin typeface="Tahoma" panose="020B0604030504040204" pitchFamily="34" charset="0"/>
                <a:cs typeface="Tahoma" panose="020B0604030504040204" pitchFamily="34" charset="0"/>
              </a:rPr>
              <a:t>	</a:t>
            </a:r>
            <a:endParaRPr lang="en-US" altLang="en-US" sz="1200" dirty="0">
              <a:solidFill>
                <a:srgbClr val="000000"/>
              </a:solidFill>
              <a:latin typeface="Tahoma" panose="020B0604030504040204" pitchFamily="34" charset="0"/>
            </a:endParaRPr>
          </a:p>
          <a:p>
            <a:pPr marL="0" indent="0">
              <a:buFontTx/>
              <a:buNone/>
              <a:defRPr/>
            </a:pPr>
            <a:endParaRPr lang="en-US" altLang="en-US" sz="1600" dirty="0">
              <a:solidFill>
                <a:srgbClr val="000000"/>
              </a:solidFill>
              <a:latin typeface="Tahoma" panose="020B0604030504040204" pitchFamily="34" charset="0"/>
            </a:endParaRPr>
          </a:p>
        </p:txBody>
      </p:sp>
      <p:sp>
        <p:nvSpPr>
          <p:cNvPr id="59396" name="Footer Placeholder 6">
            <a:extLst>
              <a:ext uri="{FF2B5EF4-FFF2-40B4-BE49-F238E27FC236}">
                <a16:creationId xmlns:a16="http://schemas.microsoft.com/office/drawing/2014/main" id="{63287A40-435A-4A88-A91D-4CBC29333CA4}"/>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59397" name="Slide Number Placeholder 1">
            <a:extLst>
              <a:ext uri="{FF2B5EF4-FFF2-40B4-BE49-F238E27FC236}">
                <a16:creationId xmlns:a16="http://schemas.microsoft.com/office/drawing/2014/main" id="{62BBF9BE-D4D7-4C28-8AB2-D4A3CA7BD6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C58BE1-8B51-4F7F-A109-A5B32AEA5145}" type="slidenum">
              <a:rPr lang="en-US" altLang="en-US" sz="1000" smtClean="0">
                <a:solidFill>
                  <a:srgbClr val="000000"/>
                </a:solidFill>
                <a:latin typeface="Tahoma" panose="020B0604030504040204" pitchFamily="34" charset="0"/>
              </a:rPr>
              <a:pPr>
                <a:spcBef>
                  <a:spcPct val="0"/>
                </a:spcBef>
                <a:buFontTx/>
                <a:buNone/>
              </a:pPr>
              <a:t>4</a:t>
            </a:fld>
            <a:endParaRPr lang="en-US" altLang="en-US" sz="1000">
              <a:solidFill>
                <a:srgbClr val="000000"/>
              </a:solidFill>
              <a:latin typeface="Tahoma" panose="020B0604030504040204" pitchFamily="34" charset="0"/>
            </a:endParaRPr>
          </a:p>
        </p:txBody>
      </p:sp>
      <p:pic>
        <p:nvPicPr>
          <p:cNvPr id="59398" name="Picture 4">
            <a:extLst>
              <a:ext uri="{FF2B5EF4-FFF2-40B4-BE49-F238E27FC236}">
                <a16:creationId xmlns:a16="http://schemas.microsoft.com/office/drawing/2014/main" id="{2864BE2F-E539-4D5A-BA54-F70B76A35F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4588" y="-12700"/>
            <a:ext cx="190817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10">
            <a:extLst>
              <a:ext uri="{FF2B5EF4-FFF2-40B4-BE49-F238E27FC236}">
                <a16:creationId xmlns:a16="http://schemas.microsoft.com/office/drawing/2014/main" id="{94E5CC6C-BBFA-4066-AEE8-81C5D9FBD26C}"/>
              </a:ext>
            </a:extLst>
          </p:cNvPr>
          <p:cNvSpPr txBox="1">
            <a:spLocks noChangeArrowheads="1"/>
          </p:cNvSpPr>
          <p:nvPr/>
        </p:nvSpPr>
        <p:spPr bwMode="auto">
          <a:xfrm>
            <a:off x="228600" y="7445375"/>
            <a:ext cx="6400800" cy="892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solidFill>
                  <a:srgbClr val="000000"/>
                </a:solidFill>
                <a:latin typeface="Tahoma" panose="020B0604030504040204" pitchFamily="34" charset="0"/>
              </a:rPr>
              <a:t>Which one do you do well? 		Which one needs improvement?</a:t>
            </a: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p:txBody>
      </p:sp>
      <p:cxnSp>
        <p:nvCxnSpPr>
          <p:cNvPr id="59400" name="Straight Connector 6">
            <a:extLst>
              <a:ext uri="{FF2B5EF4-FFF2-40B4-BE49-F238E27FC236}">
                <a16:creationId xmlns:a16="http://schemas.microsoft.com/office/drawing/2014/main" id="{86E9389B-F147-41B5-9D2D-332DAA61D5A1}"/>
              </a:ext>
            </a:extLst>
          </p:cNvPr>
          <p:cNvCxnSpPr>
            <a:cxnSpLocks noChangeShapeType="1"/>
            <a:stCxn id="59399" idx="0"/>
            <a:endCxn id="59399" idx="2"/>
          </p:cNvCxnSpPr>
          <p:nvPr/>
        </p:nvCxnSpPr>
        <p:spPr bwMode="auto">
          <a:xfrm>
            <a:off x="3429000" y="7445375"/>
            <a:ext cx="0" cy="892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70303D57-DAFB-4372-B4C7-862A9424F00A}"/>
              </a:ext>
            </a:extLst>
          </p:cNvPr>
          <p:cNvSpPr>
            <a:spLocks noGrp="1" noChangeArrowheads="1"/>
          </p:cNvSpPr>
          <p:nvPr>
            <p:ph type="title"/>
          </p:nvPr>
        </p:nvSpPr>
        <p:spPr>
          <a:xfrm>
            <a:off x="2644775" y="-7938"/>
            <a:ext cx="4213225" cy="2054226"/>
          </a:xfrm>
          <a:solidFill>
            <a:srgbClr val="A94117"/>
          </a:solidFill>
        </p:spPr>
        <p:txBody>
          <a:bodyPr/>
          <a:lstStyle/>
          <a:p>
            <a:r>
              <a:rPr lang="en-US" altLang="en-US" sz="3000" b="1">
                <a:solidFill>
                  <a:schemeClr val="bg1"/>
                </a:solidFill>
                <a:latin typeface="Tahoma" panose="020B0604030504040204" pitchFamily="34" charset="0"/>
              </a:rPr>
              <a:t>Conventional &amp; Unconventional Tips from Capt. Sparrow</a:t>
            </a:r>
            <a:endParaRPr lang="en-US" altLang="en-US" sz="3000" b="1" i="1">
              <a:solidFill>
                <a:schemeClr val="bg1"/>
              </a:solidFill>
              <a:latin typeface="Tahoma" panose="020B0604030504040204" pitchFamily="34" charset="0"/>
            </a:endParaRPr>
          </a:p>
        </p:txBody>
      </p:sp>
      <p:sp>
        <p:nvSpPr>
          <p:cNvPr id="61443" name="Rectangle 5">
            <a:extLst>
              <a:ext uri="{FF2B5EF4-FFF2-40B4-BE49-F238E27FC236}">
                <a16:creationId xmlns:a16="http://schemas.microsoft.com/office/drawing/2014/main" id="{FF984585-D18D-470C-BF1D-772F6199EC85}"/>
              </a:ext>
            </a:extLst>
          </p:cNvPr>
          <p:cNvSpPr>
            <a:spLocks noChangeArrowheads="1"/>
          </p:cNvSpPr>
          <p:nvPr/>
        </p:nvSpPr>
        <p:spPr bwMode="auto">
          <a:xfrm>
            <a:off x="190500" y="2209800"/>
            <a:ext cx="66675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Begin positively and light heartedly; establish a friendly and willing atmosphere.</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Consider command and emotive approach which asserts authority and places your opposition off balance. </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Use reverse psychology to gain position of power through knowledge and surprise. </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Scare tactics place pressure to reduce or strip perceived power.</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Appeal to reason and flattery which might make a suggestion sound appealing and more logical. </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Make concessions and appeal so the other party thinks they are more important and getting the better deal. </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Initial “bluff” comment and appeal to logic so you can maintain a feeling of control while attempting to follow your advice. </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Use trust to gain leverage establishing common ground for a level playing field. </a:t>
            </a:r>
          </a:p>
          <a:p>
            <a:pPr>
              <a:spcBef>
                <a:spcPct val="0"/>
              </a:spcBef>
              <a:buFont typeface="Times New Roman" panose="02020603050405020304" pitchFamily="18" charset="0"/>
              <a:buAutoNum type="arabicPeriod"/>
            </a:pPr>
            <a:endParaRPr lang="en-US" altLang="en-US" sz="1400">
              <a:solidFill>
                <a:srgbClr val="000000"/>
              </a:solidFill>
              <a:latin typeface="Tahoma" panose="020B0604030504040204" pitchFamily="34" charset="0"/>
              <a:cs typeface="Tahoma" panose="020B0604030504040204" pitchFamily="34" charset="0"/>
            </a:endParaRPr>
          </a:p>
          <a:p>
            <a:pPr>
              <a:spcBef>
                <a:spcPct val="0"/>
              </a:spcBef>
              <a:buFont typeface="Times New Roman" panose="02020603050405020304" pitchFamily="18" charset="0"/>
              <a:buAutoNum type="arabicPeriod"/>
            </a:pPr>
            <a:r>
              <a:rPr lang="en-US" altLang="en-US" sz="1400">
                <a:solidFill>
                  <a:srgbClr val="000000"/>
                </a:solidFill>
                <a:latin typeface="Tahoma" panose="020B0604030504040204" pitchFamily="34" charset="0"/>
                <a:cs typeface="Tahoma" panose="020B0604030504040204" pitchFamily="34" charset="0"/>
              </a:rPr>
              <a:t>Appeal to authority &amp; flattery in an attempt to gain a better outcome (In this video clip, a new hat as a gift). </a:t>
            </a:r>
            <a:endParaRPr lang="en-US" altLang="en-US" sz="1600">
              <a:solidFill>
                <a:srgbClr val="000000"/>
              </a:solidFill>
              <a:latin typeface="Tahoma" panose="020B0604030504040204" pitchFamily="34" charset="0"/>
            </a:endParaRPr>
          </a:p>
        </p:txBody>
      </p:sp>
      <p:sp>
        <p:nvSpPr>
          <p:cNvPr id="61444" name="Footer Placeholder 6">
            <a:extLst>
              <a:ext uri="{FF2B5EF4-FFF2-40B4-BE49-F238E27FC236}">
                <a16:creationId xmlns:a16="http://schemas.microsoft.com/office/drawing/2014/main" id="{E4171B07-4AA6-42AA-A461-961668F2650F}"/>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61445" name="Slide Number Placeholder 1">
            <a:extLst>
              <a:ext uri="{FF2B5EF4-FFF2-40B4-BE49-F238E27FC236}">
                <a16:creationId xmlns:a16="http://schemas.microsoft.com/office/drawing/2014/main" id="{D45460A2-0B64-498A-94F9-8B6FB254BD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18107D3-A66A-4483-ACF6-6DA1E8340D8F}" type="slidenum">
              <a:rPr lang="en-US" altLang="en-US" sz="1000" smtClean="0">
                <a:solidFill>
                  <a:srgbClr val="000000"/>
                </a:solidFill>
                <a:latin typeface="Tahoma" panose="020B0604030504040204" pitchFamily="34" charset="0"/>
              </a:rPr>
              <a:pPr>
                <a:spcBef>
                  <a:spcPct val="0"/>
                </a:spcBef>
                <a:buFontTx/>
                <a:buNone/>
              </a:pPr>
              <a:t>5</a:t>
            </a:fld>
            <a:endParaRPr lang="en-US" altLang="en-US" sz="1000">
              <a:solidFill>
                <a:srgbClr val="000000"/>
              </a:solidFill>
              <a:latin typeface="Tahoma" panose="020B0604030504040204" pitchFamily="34" charset="0"/>
            </a:endParaRPr>
          </a:p>
        </p:txBody>
      </p:sp>
      <p:pic>
        <p:nvPicPr>
          <p:cNvPr id="61446" name="Picture 3">
            <a:extLst>
              <a:ext uri="{FF2B5EF4-FFF2-40B4-BE49-F238E27FC236}">
                <a16:creationId xmlns:a16="http://schemas.microsoft.com/office/drawing/2014/main" id="{A43ED9DC-7205-42A2-BE7F-2F44170EB1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2644775" cy="205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2">
            <a:extLst>
              <a:ext uri="{FF2B5EF4-FFF2-40B4-BE49-F238E27FC236}">
                <a16:creationId xmlns:a16="http://schemas.microsoft.com/office/drawing/2014/main" id="{34D3E26E-4309-488E-99F1-8A6EBE5E32FE}"/>
              </a:ext>
            </a:extLst>
          </p:cNvPr>
          <p:cNvSpPr>
            <a:spLocks noChangeArrowheads="1"/>
          </p:cNvSpPr>
          <p:nvPr/>
        </p:nvSpPr>
        <p:spPr bwMode="auto">
          <a:xfrm>
            <a:off x="1600200" y="7881938"/>
            <a:ext cx="5029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Tahoma" panose="020B0604030504040204" pitchFamily="34" charset="0"/>
              </a:rPr>
              <a:t>https://www.youtube.com/watch?v=xjQ5OomkVpg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9CC99D26-5563-49C6-8013-07523A1435C1}"/>
              </a:ext>
            </a:extLst>
          </p:cNvPr>
          <p:cNvSpPr>
            <a:spLocks noGrp="1" noChangeArrowheads="1"/>
          </p:cNvSpPr>
          <p:nvPr>
            <p:ph type="title"/>
          </p:nvPr>
        </p:nvSpPr>
        <p:spPr>
          <a:xfrm>
            <a:off x="2519363" y="-7938"/>
            <a:ext cx="4338637" cy="1762126"/>
          </a:xfrm>
          <a:solidFill>
            <a:srgbClr val="00445C"/>
          </a:solidFill>
        </p:spPr>
        <p:txBody>
          <a:bodyPr/>
          <a:lstStyle/>
          <a:p>
            <a:r>
              <a:rPr lang="en-US" altLang="en-US" sz="3000" b="1">
                <a:solidFill>
                  <a:schemeClr val="bg1"/>
                </a:solidFill>
                <a:latin typeface="Tahoma" panose="020B0604030504040204" pitchFamily="34" charset="0"/>
              </a:rPr>
              <a:t>Main Persuasion Moves</a:t>
            </a:r>
            <a:br>
              <a:rPr lang="en-US" altLang="en-US" sz="3000" b="1">
                <a:solidFill>
                  <a:schemeClr val="bg1"/>
                </a:solidFill>
                <a:latin typeface="Tahoma" panose="020B0604030504040204" pitchFamily="34" charset="0"/>
              </a:rPr>
            </a:br>
            <a:r>
              <a:rPr lang="en-US" altLang="en-US" sz="2400" b="1">
                <a:solidFill>
                  <a:schemeClr val="bg1"/>
                </a:solidFill>
                <a:latin typeface="Tahoma" panose="020B0604030504040204" pitchFamily="34" charset="0"/>
              </a:rPr>
              <a:t> </a:t>
            </a:r>
            <a:r>
              <a:rPr lang="en-US" altLang="en-US" sz="2400" i="1">
                <a:solidFill>
                  <a:schemeClr val="bg1"/>
                </a:solidFill>
                <a:latin typeface="Tahoma" panose="020B0604030504040204" pitchFamily="34" charset="0"/>
              </a:rPr>
              <a:t>Changing &amp; Adapting</a:t>
            </a:r>
          </a:p>
        </p:txBody>
      </p:sp>
      <p:sp>
        <p:nvSpPr>
          <p:cNvPr id="7172" name="Rectangle 5">
            <a:extLst>
              <a:ext uri="{FF2B5EF4-FFF2-40B4-BE49-F238E27FC236}">
                <a16:creationId xmlns:a16="http://schemas.microsoft.com/office/drawing/2014/main" id="{B2F9B6A8-5E6A-4241-AFC1-711ACF5F84D5}"/>
              </a:ext>
            </a:extLst>
          </p:cNvPr>
          <p:cNvSpPr>
            <a:spLocks noChangeArrowheads="1"/>
          </p:cNvSpPr>
          <p:nvPr/>
        </p:nvSpPr>
        <p:spPr bwMode="auto">
          <a:xfrm>
            <a:off x="392113" y="2081213"/>
            <a:ext cx="6161087" cy="5462587"/>
          </a:xfrm>
          <a:prstGeom prst="rect">
            <a:avLst/>
          </a:prstGeom>
          <a:noFill/>
          <a:ln>
            <a:noFill/>
          </a:ln>
        </p:spPr>
        <p:txBody>
          <a:bodyPr/>
          <a:lstStyle>
            <a:lvl1pPr marL="609600" indent="-609600">
              <a:spcBef>
                <a:spcPct val="20000"/>
              </a:spcBef>
              <a:buChar char="•"/>
              <a:defRPr sz="3200">
                <a:solidFill>
                  <a:schemeClr val="tx1"/>
                </a:solidFill>
                <a:latin typeface="Times New Roman" panose="02020603050405020304" pitchFamily="18" charset="0"/>
              </a:defRPr>
            </a:lvl1pPr>
            <a:lvl2pPr marL="990600" indent="-5334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ct val="0"/>
              </a:spcBef>
              <a:buFontTx/>
              <a:buNone/>
              <a:defRPr/>
            </a:pPr>
            <a:r>
              <a:rPr lang="en-US" altLang="en-US" sz="1600" b="1" dirty="0">
                <a:solidFill>
                  <a:srgbClr val="A94117"/>
                </a:solidFill>
                <a:latin typeface="Tahoma" panose="020B0604030504040204" pitchFamily="34" charset="0"/>
                <a:cs typeface="Tahoma" panose="020B0604030504040204" pitchFamily="34" charset="0"/>
              </a:rPr>
              <a:t>Interest-Based Persuasion</a:t>
            </a:r>
          </a:p>
          <a:p>
            <a:pPr marL="0" indent="0">
              <a:spcBef>
                <a:spcPct val="0"/>
              </a:spcBef>
              <a:buFontTx/>
              <a:buNone/>
              <a:defRPr/>
            </a:pPr>
            <a:r>
              <a:rPr lang="en-US" altLang="en-US" sz="1600" dirty="0">
                <a:solidFill>
                  <a:srgbClr val="000000"/>
                </a:solidFill>
                <a:latin typeface="Tahoma" panose="020B0604030504040204" pitchFamily="34" charset="0"/>
                <a:cs typeface="Tahoma" panose="020B0604030504040204" pitchFamily="34" charset="0"/>
              </a:rPr>
              <a:t>     </a:t>
            </a:r>
            <a:r>
              <a:rPr lang="en-US" altLang="en-US" sz="1400" dirty="0">
                <a:solidFill>
                  <a:srgbClr val="000000"/>
                </a:solidFill>
                <a:latin typeface="Tahoma" panose="020B0604030504040204" pitchFamily="34" charset="0"/>
                <a:cs typeface="Tahoma" panose="020B0604030504040204" pitchFamily="34" charset="0"/>
              </a:rPr>
              <a:t>Pitching your idea as addressing the other party’s underlying needs. </a:t>
            </a:r>
          </a:p>
          <a:p>
            <a:pPr marL="0" indent="0">
              <a:spcBef>
                <a:spcPct val="0"/>
              </a:spcBef>
              <a:buFontTx/>
              <a:buNone/>
              <a:defRPr/>
            </a:pPr>
            <a:r>
              <a:rPr lang="en-US" altLang="en-US" sz="1400" dirty="0">
                <a:solidFill>
                  <a:srgbClr val="000000"/>
                </a:solidFill>
                <a:latin typeface="Tahoma" panose="020B0604030504040204" pitchFamily="34" charset="0"/>
                <a:cs typeface="Tahoma" panose="020B0604030504040204" pitchFamily="34" charset="0"/>
              </a:rPr>
              <a:t>     </a:t>
            </a:r>
            <a:endParaRPr lang="en-US" altLang="en-US" sz="1600"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600" b="1" dirty="0">
                <a:solidFill>
                  <a:schemeClr val="accent6">
                    <a:lumMod val="50000"/>
                  </a:schemeClr>
                </a:solidFill>
                <a:latin typeface="Tahoma" panose="020B0604030504040204" pitchFamily="34" charset="0"/>
                <a:cs typeface="Tahoma" panose="020B0604030504040204" pitchFamily="34" charset="0"/>
              </a:rPr>
              <a:t>Authority</a:t>
            </a:r>
          </a:p>
          <a:p>
            <a:pPr marL="0" indent="0">
              <a:spcBef>
                <a:spcPct val="0"/>
              </a:spcBef>
              <a:buFontTx/>
              <a:buNone/>
              <a:defRPr/>
            </a:pPr>
            <a:r>
              <a:rPr lang="en-US" altLang="en-US" sz="1600" dirty="0">
                <a:solidFill>
                  <a:srgbClr val="000000"/>
                </a:solidFill>
                <a:latin typeface="Tahoma" panose="020B0604030504040204" pitchFamily="34" charset="0"/>
                <a:cs typeface="Tahoma" panose="020B0604030504040204" pitchFamily="34" charset="0"/>
              </a:rPr>
              <a:t>     </a:t>
            </a:r>
            <a:r>
              <a:rPr lang="en-US" altLang="en-US" sz="1400" dirty="0">
                <a:solidFill>
                  <a:srgbClr val="000000"/>
                </a:solidFill>
                <a:latin typeface="Tahoma" panose="020B0604030504040204" pitchFamily="34" charset="0"/>
                <a:cs typeface="Tahoma" panose="020B0604030504040204" pitchFamily="34" charset="0"/>
              </a:rPr>
              <a:t>When you appeal to your formal position or authoritative rules or </a:t>
            </a:r>
          </a:p>
          <a:p>
            <a:pPr marL="0" indent="0">
              <a:spcBef>
                <a:spcPct val="0"/>
              </a:spcBef>
              <a:buFontTx/>
              <a:buNone/>
              <a:defRPr/>
            </a:pPr>
            <a:r>
              <a:rPr lang="en-US" altLang="en-US" sz="1400" dirty="0">
                <a:solidFill>
                  <a:srgbClr val="000000"/>
                </a:solidFill>
                <a:latin typeface="Tahoma" panose="020B0604030504040204" pitchFamily="34" charset="0"/>
                <a:cs typeface="Tahoma" panose="020B0604030504040204" pitchFamily="34" charset="0"/>
              </a:rPr>
              <a:t>      policies as a means to get others to agree with your proposal. </a:t>
            </a:r>
            <a:endParaRPr lang="en-US" altLang="en-US" sz="1400" i="1"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endParaRPr lang="en-US" altLang="en-US" sz="1600"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600" b="1" dirty="0">
                <a:solidFill>
                  <a:schemeClr val="accent1">
                    <a:lumMod val="50000"/>
                  </a:schemeClr>
                </a:solidFill>
                <a:latin typeface="Tahoma" panose="020B0604030504040204" pitchFamily="34" charset="0"/>
                <a:cs typeface="Tahoma" panose="020B0604030504040204" pitchFamily="34" charset="0"/>
              </a:rPr>
              <a:t>Politics</a:t>
            </a:r>
          </a:p>
          <a:p>
            <a:pPr marL="0" indent="0">
              <a:spcBef>
                <a:spcPct val="0"/>
              </a:spcBef>
              <a:buFontTx/>
              <a:buNone/>
              <a:defRPr/>
            </a:pPr>
            <a:r>
              <a:rPr lang="en-US" altLang="en-US" sz="1600" dirty="0">
                <a:solidFill>
                  <a:srgbClr val="000000"/>
                </a:solidFill>
                <a:latin typeface="Tahoma" panose="020B0604030504040204" pitchFamily="34" charset="0"/>
                <a:cs typeface="Tahoma" panose="020B0604030504040204" pitchFamily="34" charset="0"/>
              </a:rPr>
              <a:t>     </a:t>
            </a:r>
            <a:r>
              <a:rPr lang="en-US" altLang="en-US" sz="1400" dirty="0">
                <a:solidFill>
                  <a:srgbClr val="000000"/>
                </a:solidFill>
                <a:latin typeface="Tahoma" panose="020B0604030504040204" pitchFamily="34" charset="0"/>
                <a:cs typeface="Tahoma" panose="020B0604030504040204" pitchFamily="34" charset="0"/>
              </a:rPr>
              <a:t>Working through coalitions and alliances to achieve change. </a:t>
            </a:r>
          </a:p>
          <a:p>
            <a:pPr marL="0" indent="0">
              <a:spcBef>
                <a:spcPct val="0"/>
              </a:spcBef>
              <a:buFontTx/>
              <a:buNone/>
              <a:defRPr/>
            </a:pPr>
            <a:endParaRPr lang="en-US" altLang="en-US" sz="1400"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400" b="1" dirty="0">
                <a:solidFill>
                  <a:srgbClr val="000000"/>
                </a:solidFill>
                <a:latin typeface="Tahoma" panose="020B0604030504040204" pitchFamily="34" charset="0"/>
                <a:cs typeface="Tahoma" panose="020B0604030504040204" pitchFamily="34" charset="0"/>
              </a:rPr>
              <a:t>R</a:t>
            </a:r>
            <a:r>
              <a:rPr lang="en-US" altLang="en-US" sz="1600" b="1" dirty="0">
                <a:solidFill>
                  <a:srgbClr val="7030A0"/>
                </a:solidFill>
                <a:latin typeface="Tahoma" panose="020B0604030504040204" pitchFamily="34" charset="0"/>
                <a:cs typeface="Tahoma" panose="020B0604030504040204" pitchFamily="34" charset="0"/>
              </a:rPr>
              <a:t>ationality</a:t>
            </a:r>
          </a:p>
          <a:p>
            <a:pPr marL="0" indent="0">
              <a:spcBef>
                <a:spcPct val="0"/>
              </a:spcBef>
              <a:buFontTx/>
              <a:buNone/>
              <a:defRPr/>
            </a:pPr>
            <a:r>
              <a:rPr lang="en-US" altLang="en-US" sz="1600" dirty="0">
                <a:solidFill>
                  <a:srgbClr val="000000"/>
                </a:solidFill>
                <a:latin typeface="Tahoma" panose="020B0604030504040204" pitchFamily="34" charset="0"/>
                <a:cs typeface="Tahoma" panose="020B0604030504040204" pitchFamily="34" charset="0"/>
              </a:rPr>
              <a:t>      </a:t>
            </a:r>
            <a:r>
              <a:rPr lang="en-US" altLang="en-US" sz="1400" dirty="0">
                <a:solidFill>
                  <a:srgbClr val="000000"/>
                </a:solidFill>
                <a:latin typeface="Tahoma" panose="020B0604030504040204" pitchFamily="34" charset="0"/>
                <a:cs typeface="Tahoma" panose="020B0604030504040204" pitchFamily="34" charset="0"/>
              </a:rPr>
              <a:t>Influencing someone’s attitudes, beliefs, or actions by offering reasons</a:t>
            </a:r>
          </a:p>
          <a:p>
            <a:pPr marL="0" indent="0">
              <a:spcBef>
                <a:spcPct val="0"/>
              </a:spcBef>
              <a:buFontTx/>
              <a:buNone/>
              <a:defRPr/>
            </a:pPr>
            <a:r>
              <a:rPr lang="en-US" altLang="en-US" sz="1400" dirty="0">
                <a:solidFill>
                  <a:srgbClr val="000000"/>
                </a:solidFill>
                <a:latin typeface="Tahoma" panose="020B0604030504040204" pitchFamily="34" charset="0"/>
                <a:cs typeface="Tahoma" panose="020B0604030504040204" pitchFamily="34" charset="0"/>
              </a:rPr>
              <a:t>       and/or evidence to justify a proposal on its merits. </a:t>
            </a:r>
            <a:endParaRPr lang="en-US" altLang="en-US" sz="1400" i="1"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endParaRPr lang="en-US" altLang="en-US" sz="1600"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600" b="1" dirty="0">
                <a:solidFill>
                  <a:srgbClr val="E2AC00"/>
                </a:solidFill>
                <a:latin typeface="Tahoma" panose="020B0604030504040204" pitchFamily="34" charset="0"/>
                <a:cs typeface="Tahoma" panose="020B0604030504040204" pitchFamily="34" charset="0"/>
              </a:rPr>
              <a:t>Inspiration and Motivation</a:t>
            </a:r>
          </a:p>
          <a:p>
            <a:pPr marL="0" indent="0">
              <a:spcBef>
                <a:spcPct val="0"/>
              </a:spcBef>
              <a:buFontTx/>
              <a:buNone/>
              <a:defRPr/>
            </a:pPr>
            <a:r>
              <a:rPr lang="en-US" altLang="en-US" sz="1600" dirty="0">
                <a:solidFill>
                  <a:srgbClr val="000000"/>
                </a:solidFill>
                <a:latin typeface="Tahoma" panose="020B0604030504040204" pitchFamily="34" charset="0"/>
                <a:cs typeface="Tahoma" panose="020B0604030504040204" pitchFamily="34" charset="0"/>
              </a:rPr>
              <a:t>     </a:t>
            </a:r>
            <a:r>
              <a:rPr lang="en-US" altLang="en-US" sz="1400" dirty="0">
                <a:solidFill>
                  <a:srgbClr val="000000"/>
                </a:solidFill>
                <a:latin typeface="Tahoma" panose="020B0604030504040204" pitchFamily="34" charset="0"/>
                <a:cs typeface="Tahoma" panose="020B0604030504040204" pitchFamily="34" charset="0"/>
              </a:rPr>
              <a:t>An appeal to an audience’s overriding sense of purpose, values, or</a:t>
            </a:r>
          </a:p>
          <a:p>
            <a:pPr marL="0" indent="0">
              <a:spcBef>
                <a:spcPct val="0"/>
              </a:spcBef>
              <a:buFontTx/>
              <a:buNone/>
              <a:defRPr/>
            </a:pPr>
            <a:r>
              <a:rPr lang="en-US" altLang="en-US" sz="1400" dirty="0">
                <a:solidFill>
                  <a:srgbClr val="000000"/>
                </a:solidFill>
                <a:latin typeface="Tahoma" panose="020B0604030504040204" pitchFamily="34" charset="0"/>
                <a:cs typeface="Tahoma" panose="020B0604030504040204" pitchFamily="34" charset="0"/>
              </a:rPr>
              <a:t>      beliefs</a:t>
            </a:r>
            <a:r>
              <a:rPr lang="en-US" altLang="en-US" sz="1400" i="1" dirty="0">
                <a:solidFill>
                  <a:srgbClr val="000000"/>
                </a:solidFill>
                <a:latin typeface="Tahoma" panose="020B0604030504040204" pitchFamily="34" charset="0"/>
                <a:cs typeface="Tahoma" panose="020B0604030504040204" pitchFamily="34" charset="0"/>
              </a:rPr>
              <a:t>.  </a:t>
            </a:r>
          </a:p>
          <a:p>
            <a:pPr marL="0" indent="0">
              <a:spcBef>
                <a:spcPct val="0"/>
              </a:spcBef>
              <a:buFontTx/>
              <a:buNone/>
              <a:defRPr/>
            </a:pPr>
            <a:endParaRPr lang="en-US" altLang="en-US" sz="1600" dirty="0">
              <a:solidFill>
                <a:srgbClr val="000000"/>
              </a:solidFill>
              <a:latin typeface="Tahoma" panose="020B0604030504040204" pitchFamily="34" charset="0"/>
              <a:cs typeface="Tahoma" panose="020B0604030504040204" pitchFamily="34" charset="0"/>
            </a:endParaRPr>
          </a:p>
          <a:p>
            <a:pPr marL="0" indent="0">
              <a:spcBef>
                <a:spcPct val="0"/>
              </a:spcBef>
              <a:buFontTx/>
              <a:buNone/>
              <a:defRPr/>
            </a:pPr>
            <a:r>
              <a:rPr lang="en-US" altLang="en-US" sz="1600" b="1" dirty="0">
                <a:solidFill>
                  <a:srgbClr val="996633"/>
                </a:solidFill>
                <a:latin typeface="Tahoma" panose="020B0604030504040204" pitchFamily="34" charset="0"/>
                <a:cs typeface="Tahoma" panose="020B0604030504040204" pitchFamily="34" charset="0"/>
              </a:rPr>
              <a:t>Relationships</a:t>
            </a:r>
          </a:p>
          <a:p>
            <a:pPr marL="0" indent="0">
              <a:spcBef>
                <a:spcPct val="0"/>
              </a:spcBef>
              <a:buFontTx/>
              <a:buNone/>
              <a:defRPr/>
            </a:pPr>
            <a:r>
              <a:rPr lang="en-US" altLang="en-US" sz="1600" dirty="0">
                <a:solidFill>
                  <a:srgbClr val="000000"/>
                </a:solidFill>
                <a:latin typeface="Tahoma" panose="020B0604030504040204" pitchFamily="34" charset="0"/>
                <a:cs typeface="Tahoma" panose="020B0604030504040204" pitchFamily="34" charset="0"/>
              </a:rPr>
              <a:t>     </a:t>
            </a:r>
            <a:r>
              <a:rPr lang="en-US" altLang="en-US" sz="1400" dirty="0">
                <a:solidFill>
                  <a:srgbClr val="000000"/>
                </a:solidFill>
                <a:latin typeface="Tahoma" panose="020B0604030504040204" pitchFamily="34" charset="0"/>
                <a:cs typeface="Tahoma" panose="020B0604030504040204" pitchFamily="34" charset="0"/>
              </a:rPr>
              <a:t>Using similarity, rapport, and reciprocity, or rely on your networks to</a:t>
            </a:r>
          </a:p>
          <a:p>
            <a:pPr marL="0" indent="0">
              <a:spcBef>
                <a:spcPct val="0"/>
              </a:spcBef>
              <a:buFontTx/>
              <a:buNone/>
              <a:defRPr/>
            </a:pPr>
            <a:r>
              <a:rPr lang="en-US" altLang="en-US" sz="1400" dirty="0">
                <a:solidFill>
                  <a:srgbClr val="000000"/>
                </a:solidFill>
                <a:latin typeface="Tahoma" panose="020B0604030504040204" pitchFamily="34" charset="0"/>
                <a:cs typeface="Tahoma" panose="020B0604030504040204" pitchFamily="34" charset="0"/>
              </a:rPr>
              <a:t>      open doors as part of selling your idea. We tend to say yes to those we</a:t>
            </a:r>
          </a:p>
          <a:p>
            <a:pPr marL="0" indent="0">
              <a:spcBef>
                <a:spcPct val="0"/>
              </a:spcBef>
              <a:buFontTx/>
              <a:buNone/>
              <a:defRPr/>
            </a:pPr>
            <a:r>
              <a:rPr lang="en-US" altLang="en-US" sz="1400" dirty="0">
                <a:solidFill>
                  <a:srgbClr val="000000"/>
                </a:solidFill>
                <a:latin typeface="Tahoma" panose="020B0604030504040204" pitchFamily="34" charset="0"/>
                <a:cs typeface="Tahoma" panose="020B0604030504040204" pitchFamily="34" charset="0"/>
              </a:rPr>
              <a:t>      know, like, or respect. </a:t>
            </a:r>
          </a:p>
        </p:txBody>
      </p:sp>
      <p:sp>
        <p:nvSpPr>
          <p:cNvPr id="63492" name="Footer Placeholder 6">
            <a:extLst>
              <a:ext uri="{FF2B5EF4-FFF2-40B4-BE49-F238E27FC236}">
                <a16:creationId xmlns:a16="http://schemas.microsoft.com/office/drawing/2014/main" id="{18A8A657-FA19-4BAF-95D6-521C72AA16E1}"/>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63493" name="Slide Number Placeholder 1">
            <a:extLst>
              <a:ext uri="{FF2B5EF4-FFF2-40B4-BE49-F238E27FC236}">
                <a16:creationId xmlns:a16="http://schemas.microsoft.com/office/drawing/2014/main" id="{88825DBA-D3FB-4DD1-A11E-204EC8208B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D1439A8-97CE-4F22-94F9-7FE1D01FA91C}" type="slidenum">
              <a:rPr lang="en-US" altLang="en-US" sz="1000" smtClean="0">
                <a:solidFill>
                  <a:srgbClr val="000000"/>
                </a:solidFill>
                <a:latin typeface="Tahoma" panose="020B0604030504040204" pitchFamily="34" charset="0"/>
              </a:rPr>
              <a:pPr>
                <a:spcBef>
                  <a:spcPct val="0"/>
                </a:spcBef>
                <a:buFontTx/>
                <a:buNone/>
              </a:pPr>
              <a:t>6</a:t>
            </a:fld>
            <a:endParaRPr lang="en-US" altLang="en-US" sz="1000">
              <a:solidFill>
                <a:srgbClr val="000000"/>
              </a:solidFill>
              <a:latin typeface="Tahoma" panose="020B0604030504040204" pitchFamily="34" charset="0"/>
            </a:endParaRPr>
          </a:p>
        </p:txBody>
      </p:sp>
      <p:sp>
        <p:nvSpPr>
          <p:cNvPr id="63494" name="TextBox 4">
            <a:extLst>
              <a:ext uri="{FF2B5EF4-FFF2-40B4-BE49-F238E27FC236}">
                <a16:creationId xmlns:a16="http://schemas.microsoft.com/office/drawing/2014/main" id="{31B6CF39-89EB-41BB-BB62-BD91BE5531F9}"/>
              </a:ext>
            </a:extLst>
          </p:cNvPr>
          <p:cNvSpPr txBox="1">
            <a:spLocks noChangeArrowheads="1"/>
          </p:cNvSpPr>
          <p:nvPr/>
        </p:nvSpPr>
        <p:spPr bwMode="auto">
          <a:xfrm>
            <a:off x="609600" y="76200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a:latin typeface="Tahoma" panose="020B0604030504040204" pitchFamily="34" charset="0"/>
              </a:rPr>
              <a:t>Shell, G. Richard &amp; Moussa, Mario. “The Art of Woo: Using Strategic Persuasion to Sell Your Ideas.”  (NY:Penquin, 2007)</a:t>
            </a:r>
          </a:p>
        </p:txBody>
      </p:sp>
      <p:pic>
        <p:nvPicPr>
          <p:cNvPr id="63495" name="Picture 1">
            <a:extLst>
              <a:ext uri="{FF2B5EF4-FFF2-40B4-BE49-F238E27FC236}">
                <a16:creationId xmlns:a16="http://schemas.microsoft.com/office/drawing/2014/main" id="{C98D632D-DB9C-4D7F-B175-057C17EEF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2519363"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DE9024EF-8E23-47F0-8FE1-B1F02E2252A7}"/>
              </a:ext>
            </a:extLst>
          </p:cNvPr>
          <p:cNvSpPr>
            <a:spLocks noGrp="1" noChangeArrowheads="1"/>
          </p:cNvSpPr>
          <p:nvPr>
            <p:ph type="title"/>
          </p:nvPr>
        </p:nvSpPr>
        <p:spPr>
          <a:xfrm>
            <a:off x="4378325" y="-7938"/>
            <a:ext cx="2479675" cy="2293938"/>
          </a:xfrm>
          <a:solidFill>
            <a:srgbClr val="E2AC00"/>
          </a:solidFill>
        </p:spPr>
        <p:txBody>
          <a:bodyPr/>
          <a:lstStyle/>
          <a:p>
            <a:r>
              <a:rPr lang="en-US" altLang="en-US" sz="3000" b="1">
                <a:solidFill>
                  <a:schemeClr val="bg1"/>
                </a:solidFill>
                <a:latin typeface="Tahoma" panose="020B0604030504040204" pitchFamily="34" charset="0"/>
              </a:rPr>
              <a:t>Persuasion </a:t>
            </a:r>
            <a:br>
              <a:rPr lang="en-US" altLang="en-US" sz="3000" b="1">
                <a:solidFill>
                  <a:schemeClr val="bg1"/>
                </a:solidFill>
                <a:latin typeface="Tahoma" panose="020B0604030504040204" pitchFamily="34" charset="0"/>
              </a:rPr>
            </a:br>
            <a:r>
              <a:rPr lang="en-US" altLang="en-US" sz="3000" b="1">
                <a:solidFill>
                  <a:schemeClr val="bg1"/>
                </a:solidFill>
                <a:latin typeface="Tahoma" panose="020B0604030504040204" pitchFamily="34" charset="0"/>
              </a:rPr>
              <a:t>Styles</a:t>
            </a:r>
            <a:br>
              <a:rPr lang="en-US" altLang="en-US" sz="3000" b="1">
                <a:solidFill>
                  <a:schemeClr val="bg1"/>
                </a:solidFill>
                <a:latin typeface="Tahoma" panose="020B0604030504040204" pitchFamily="34" charset="0"/>
              </a:rPr>
            </a:br>
            <a:r>
              <a:rPr lang="en-US" altLang="en-US" sz="2000" b="1" i="1">
                <a:solidFill>
                  <a:schemeClr val="bg1"/>
                </a:solidFill>
                <a:latin typeface="Tahoma" panose="020B0604030504040204" pitchFamily="34" charset="0"/>
              </a:rPr>
              <a:t>Situational and Contextual</a:t>
            </a:r>
          </a:p>
        </p:txBody>
      </p:sp>
      <p:sp>
        <p:nvSpPr>
          <p:cNvPr id="65539" name="Footer Placeholder 6">
            <a:extLst>
              <a:ext uri="{FF2B5EF4-FFF2-40B4-BE49-F238E27FC236}">
                <a16:creationId xmlns:a16="http://schemas.microsoft.com/office/drawing/2014/main" id="{8D42B402-1FDE-4A5B-99B2-4EA54A7F81FC}"/>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65540" name="Slide Number Placeholder 1">
            <a:extLst>
              <a:ext uri="{FF2B5EF4-FFF2-40B4-BE49-F238E27FC236}">
                <a16:creationId xmlns:a16="http://schemas.microsoft.com/office/drawing/2014/main" id="{74A4BBC8-F925-4061-97E1-B08F27B07B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7CE66E-6752-444B-90CF-4C7CFE6C5821}" type="slidenum">
              <a:rPr lang="en-US" altLang="en-US" sz="1000" smtClean="0">
                <a:solidFill>
                  <a:srgbClr val="000000"/>
                </a:solidFill>
                <a:latin typeface="Tahoma" panose="020B0604030504040204" pitchFamily="34" charset="0"/>
              </a:rPr>
              <a:pPr>
                <a:spcBef>
                  <a:spcPct val="0"/>
                </a:spcBef>
                <a:buFontTx/>
                <a:buNone/>
              </a:pPr>
              <a:t>7</a:t>
            </a:fld>
            <a:endParaRPr lang="en-US" altLang="en-US" sz="1000">
              <a:solidFill>
                <a:srgbClr val="000000"/>
              </a:solidFill>
              <a:latin typeface="Tahoma" panose="020B0604030504040204" pitchFamily="34" charset="0"/>
            </a:endParaRPr>
          </a:p>
        </p:txBody>
      </p:sp>
      <p:sp>
        <p:nvSpPr>
          <p:cNvPr id="65541" name="TextBox 4">
            <a:extLst>
              <a:ext uri="{FF2B5EF4-FFF2-40B4-BE49-F238E27FC236}">
                <a16:creationId xmlns:a16="http://schemas.microsoft.com/office/drawing/2014/main" id="{276CAF0F-04AE-429B-9362-A0F6A5969A3F}"/>
              </a:ext>
            </a:extLst>
          </p:cNvPr>
          <p:cNvSpPr txBox="1">
            <a:spLocks noChangeArrowheads="1"/>
          </p:cNvSpPr>
          <p:nvPr/>
        </p:nvSpPr>
        <p:spPr bwMode="auto">
          <a:xfrm>
            <a:off x="609600" y="76200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i="1">
                <a:latin typeface="Tahoma" panose="020B0604030504040204" pitchFamily="34" charset="0"/>
              </a:rPr>
              <a:t>Shell, G. Richard &amp; Moussa, Mario. “The Art of Woo: Using Strategic Persuasion to Sell Your Ideas.”  (NY:Penquin, 2007)</a:t>
            </a:r>
          </a:p>
        </p:txBody>
      </p:sp>
      <p:sp>
        <p:nvSpPr>
          <p:cNvPr id="65542" name="Rectangle 1">
            <a:extLst>
              <a:ext uri="{FF2B5EF4-FFF2-40B4-BE49-F238E27FC236}">
                <a16:creationId xmlns:a16="http://schemas.microsoft.com/office/drawing/2014/main" id="{8DF3E122-C9D8-4866-B675-A64D1F3E2A5C}"/>
              </a:ext>
            </a:extLst>
          </p:cNvPr>
          <p:cNvSpPr>
            <a:spLocks noChangeArrowheads="1"/>
          </p:cNvSpPr>
          <p:nvPr/>
        </p:nvSpPr>
        <p:spPr bwMode="auto">
          <a:xfrm>
            <a:off x="457200" y="2695575"/>
            <a:ext cx="6108700" cy="538638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buFont typeface="+mj-lt"/>
              <a:buAutoNum type="alphaUcPeriod"/>
              <a:defRPr/>
            </a:pPr>
            <a:r>
              <a:rPr lang="en-US" altLang="en-US" sz="1800" b="1" dirty="0">
                <a:solidFill>
                  <a:schemeClr val="accent5">
                    <a:lumMod val="50000"/>
                  </a:schemeClr>
                </a:solidFill>
                <a:latin typeface="Tahoma" panose="020B0604030504040204" pitchFamily="34" charset="0"/>
                <a:cs typeface="Tahoma" panose="020B0604030504040204" pitchFamily="34" charset="0"/>
              </a:rPr>
              <a:t>Driver</a:t>
            </a:r>
            <a:r>
              <a:rPr lang="en-US" altLang="en-US" sz="1800" b="1" dirty="0">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(Higher volume and self-oriented perspective) Approach</a:t>
            </a:r>
            <a:r>
              <a:rPr lang="en-US" altLang="en-US" sz="1800" i="1" dirty="0">
                <a:latin typeface="Tahoma" panose="020B0604030504040204" pitchFamily="34" charset="0"/>
                <a:cs typeface="Tahoma" panose="020B0604030504040204" pitchFamily="34" charset="0"/>
              </a:rPr>
              <a:t>: Authority</a:t>
            </a:r>
          </a:p>
          <a:p>
            <a:pPr marL="342900" indent="-342900">
              <a:spcBef>
                <a:spcPct val="0"/>
              </a:spcBef>
              <a:buFont typeface="+mj-lt"/>
              <a:buAutoNum type="alphaUcPeriod"/>
              <a:defRPr/>
            </a:pPr>
            <a:endParaRPr lang="en-US" altLang="en-US" sz="1800" b="1" dirty="0">
              <a:latin typeface="Tahoma" panose="020B0604030504040204" pitchFamily="34" charset="0"/>
              <a:cs typeface="Tahoma" panose="020B0604030504040204" pitchFamily="34" charset="0"/>
            </a:endParaRPr>
          </a:p>
          <a:p>
            <a:pPr marL="342900" indent="-342900">
              <a:spcBef>
                <a:spcPct val="0"/>
              </a:spcBef>
              <a:buFont typeface="+mj-lt"/>
              <a:buAutoNum type="alphaUcPeriod"/>
              <a:defRPr/>
            </a:pPr>
            <a:r>
              <a:rPr lang="en-US" altLang="en-US" sz="1800" b="1" dirty="0">
                <a:solidFill>
                  <a:schemeClr val="accent5">
                    <a:lumMod val="50000"/>
                  </a:schemeClr>
                </a:solidFill>
                <a:latin typeface="Tahoma" panose="020B0604030504040204" pitchFamily="34" charset="0"/>
                <a:cs typeface="Tahoma" panose="020B0604030504040204" pitchFamily="34" charset="0"/>
              </a:rPr>
              <a:t>Commander</a:t>
            </a:r>
            <a:r>
              <a:rPr lang="en-US" altLang="en-US" sz="1800" b="1" dirty="0">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(Low volume and self-oriented) Approach: </a:t>
            </a:r>
            <a:r>
              <a:rPr lang="en-US" altLang="en-US" sz="1800" i="1" dirty="0">
                <a:latin typeface="Tahoma" panose="020B0604030504040204" pitchFamily="34" charset="0"/>
                <a:cs typeface="Tahoma" panose="020B0604030504040204" pitchFamily="34" charset="0"/>
              </a:rPr>
              <a:t>Rationality, Authority</a:t>
            </a:r>
          </a:p>
          <a:p>
            <a:pPr marL="342900" indent="-342900">
              <a:spcBef>
                <a:spcPct val="0"/>
              </a:spcBef>
              <a:buFont typeface="+mj-lt"/>
              <a:buAutoNum type="alphaUcPeriod"/>
              <a:defRPr/>
            </a:pPr>
            <a:endParaRPr lang="en-US" altLang="en-US" sz="1800" b="1" dirty="0">
              <a:latin typeface="Tahoma" panose="020B0604030504040204" pitchFamily="34" charset="0"/>
              <a:cs typeface="Tahoma" panose="020B0604030504040204" pitchFamily="34" charset="0"/>
            </a:endParaRPr>
          </a:p>
          <a:p>
            <a:pPr marL="342900" indent="-342900">
              <a:spcBef>
                <a:spcPct val="0"/>
              </a:spcBef>
              <a:buFont typeface="+mj-lt"/>
              <a:buAutoNum type="alphaUcPeriod"/>
              <a:defRPr/>
            </a:pPr>
            <a:r>
              <a:rPr lang="en-US" altLang="en-US" sz="1800" b="1" dirty="0">
                <a:solidFill>
                  <a:schemeClr val="accent5">
                    <a:lumMod val="50000"/>
                  </a:schemeClr>
                </a:solidFill>
                <a:latin typeface="Tahoma" panose="020B0604030504040204" pitchFamily="34" charset="0"/>
                <a:cs typeface="Tahoma" panose="020B0604030504040204" pitchFamily="34" charset="0"/>
              </a:rPr>
              <a:t>Chess Player  </a:t>
            </a:r>
            <a:r>
              <a:rPr lang="en-US" altLang="en-US" sz="1800" dirty="0">
                <a:latin typeface="Tahoma" panose="020B0604030504040204" pitchFamily="34" charset="0"/>
                <a:cs typeface="Tahoma" panose="020B0604030504040204" pitchFamily="34" charset="0"/>
              </a:rPr>
              <a:t>(Lower volume and other-oriented) Approach:</a:t>
            </a:r>
            <a:r>
              <a:rPr lang="en-US" altLang="en-US" sz="1800" b="1" dirty="0">
                <a:latin typeface="Tahoma" panose="020B0604030504040204" pitchFamily="34" charset="0"/>
                <a:cs typeface="Tahoma" panose="020B0604030504040204" pitchFamily="34" charset="0"/>
              </a:rPr>
              <a:t> </a:t>
            </a:r>
            <a:r>
              <a:rPr lang="en-US" altLang="en-US" sz="1800" i="1" dirty="0">
                <a:latin typeface="Tahoma" panose="020B0604030504040204" pitchFamily="34" charset="0"/>
                <a:cs typeface="Tahoma" panose="020B0604030504040204" pitchFamily="34" charset="0"/>
              </a:rPr>
              <a:t>Politics, Interest-based, Relationship, Inspiration, Emotion</a:t>
            </a:r>
          </a:p>
          <a:p>
            <a:pPr marL="342900" indent="-342900">
              <a:spcBef>
                <a:spcPct val="0"/>
              </a:spcBef>
              <a:buFont typeface="+mj-lt"/>
              <a:buAutoNum type="alphaUcPeriod"/>
              <a:defRPr/>
            </a:pPr>
            <a:endParaRPr lang="en-US" altLang="en-US" sz="1800" b="1" dirty="0">
              <a:latin typeface="Tahoma" panose="020B0604030504040204" pitchFamily="34" charset="0"/>
              <a:cs typeface="Tahoma" panose="020B0604030504040204" pitchFamily="34" charset="0"/>
            </a:endParaRPr>
          </a:p>
          <a:p>
            <a:pPr marL="342900" indent="-342900">
              <a:spcBef>
                <a:spcPct val="0"/>
              </a:spcBef>
              <a:buFont typeface="+mj-lt"/>
              <a:buAutoNum type="alphaUcPeriod"/>
              <a:defRPr/>
            </a:pPr>
            <a:r>
              <a:rPr lang="en-US" altLang="en-US" sz="1800" b="1" dirty="0">
                <a:solidFill>
                  <a:schemeClr val="accent5">
                    <a:lumMod val="50000"/>
                  </a:schemeClr>
                </a:solidFill>
                <a:latin typeface="Tahoma" panose="020B0604030504040204" pitchFamily="34" charset="0"/>
                <a:cs typeface="Tahoma" panose="020B0604030504040204" pitchFamily="34" charset="0"/>
              </a:rPr>
              <a:t>Promoter</a:t>
            </a:r>
            <a:r>
              <a:rPr lang="en-US" altLang="en-US" sz="1800" b="1" dirty="0">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(Higher volume and other-oriented) Approach:</a:t>
            </a:r>
            <a:r>
              <a:rPr lang="en-US" altLang="en-US" sz="1800" b="1" dirty="0">
                <a:latin typeface="Tahoma" panose="020B0604030504040204" pitchFamily="34" charset="0"/>
                <a:cs typeface="Tahoma" panose="020B0604030504040204" pitchFamily="34" charset="0"/>
              </a:rPr>
              <a:t> </a:t>
            </a:r>
            <a:r>
              <a:rPr lang="en-US" altLang="en-US" sz="1800" i="1" dirty="0">
                <a:latin typeface="Tahoma" panose="020B0604030504040204" pitchFamily="34" charset="0"/>
                <a:cs typeface="Tahoma" panose="020B0604030504040204" pitchFamily="34" charset="0"/>
              </a:rPr>
              <a:t>Interest-based, Relationship, Inspiration, Emotion</a:t>
            </a:r>
          </a:p>
          <a:p>
            <a:pPr marL="342900" indent="-342900">
              <a:spcBef>
                <a:spcPct val="0"/>
              </a:spcBef>
              <a:buFont typeface="+mj-lt"/>
              <a:buAutoNum type="alphaUcPeriod"/>
              <a:defRPr/>
            </a:pPr>
            <a:endParaRPr lang="en-US" altLang="en-US" sz="1800" b="1" dirty="0">
              <a:latin typeface="Tahoma" panose="020B0604030504040204" pitchFamily="34" charset="0"/>
              <a:cs typeface="Tahoma" panose="020B0604030504040204" pitchFamily="34" charset="0"/>
            </a:endParaRPr>
          </a:p>
          <a:p>
            <a:pPr marL="342900" indent="-342900">
              <a:spcBef>
                <a:spcPct val="0"/>
              </a:spcBef>
              <a:buFont typeface="+mj-lt"/>
              <a:buAutoNum type="alphaUcPeriod"/>
              <a:defRPr/>
            </a:pPr>
            <a:r>
              <a:rPr lang="en-US" altLang="en-US" sz="1800" b="1" dirty="0">
                <a:solidFill>
                  <a:schemeClr val="accent5">
                    <a:lumMod val="50000"/>
                  </a:schemeClr>
                </a:solidFill>
                <a:latin typeface="Tahoma" panose="020B0604030504040204" pitchFamily="34" charset="0"/>
                <a:cs typeface="Tahoma" panose="020B0604030504040204" pitchFamily="34" charset="0"/>
              </a:rPr>
              <a:t>Advocate</a:t>
            </a:r>
            <a:r>
              <a:rPr lang="en-US" altLang="en-US" sz="1800" b="1" dirty="0">
                <a:latin typeface="Tahoma" panose="020B0604030504040204" pitchFamily="34" charset="0"/>
                <a:cs typeface="Tahoma" panose="020B0604030504040204" pitchFamily="34" charset="0"/>
              </a:rPr>
              <a:t> </a:t>
            </a:r>
            <a:r>
              <a:rPr lang="en-US" altLang="en-US" sz="1800" dirty="0">
                <a:latin typeface="Tahoma" panose="020B0604030504040204" pitchFamily="34" charset="0"/>
                <a:cs typeface="Tahoma" panose="020B0604030504040204" pitchFamily="34" charset="0"/>
              </a:rPr>
              <a:t>(Moderate volume, balance between self and other-oriented) Approach: </a:t>
            </a:r>
            <a:r>
              <a:rPr lang="en-US" altLang="en-US" sz="1800" i="1" dirty="0">
                <a:latin typeface="Tahoma" panose="020B0604030504040204" pitchFamily="34" charset="0"/>
                <a:cs typeface="Tahoma" panose="020B0604030504040204" pitchFamily="34" charset="0"/>
              </a:rPr>
              <a:t>Rationality, Inspiration, Emotion, Relationship, Politics</a:t>
            </a:r>
          </a:p>
          <a:p>
            <a:pPr>
              <a:spcBef>
                <a:spcPct val="0"/>
              </a:spcBef>
              <a:buFontTx/>
              <a:buNone/>
              <a:defRPr/>
            </a:pPr>
            <a:endParaRPr lang="en-US" altLang="en-US" sz="1800" b="1" dirty="0">
              <a:latin typeface="Tahoma" panose="020B0604030504040204" pitchFamily="34" charset="0"/>
              <a:cs typeface="Tahoma" panose="020B0604030504040204" pitchFamily="34" charset="0"/>
            </a:endParaRPr>
          </a:p>
          <a:p>
            <a:pPr>
              <a:spcBef>
                <a:spcPct val="0"/>
              </a:spcBef>
              <a:buFontTx/>
              <a:buNone/>
              <a:defRPr/>
            </a:pPr>
            <a:endParaRPr lang="en-US" altLang="en-US" sz="2000" dirty="0">
              <a:latin typeface="Source Serif Pro" panose="02040603050405020204" pitchFamily="18" charset="0"/>
            </a:endParaRPr>
          </a:p>
        </p:txBody>
      </p:sp>
      <p:pic>
        <p:nvPicPr>
          <p:cNvPr id="65543" name="Picture 1">
            <a:extLst>
              <a:ext uri="{FF2B5EF4-FFF2-40B4-BE49-F238E27FC236}">
                <a16:creationId xmlns:a16="http://schemas.microsoft.com/office/drawing/2014/main" id="{B03F3AC5-4AB1-4523-A993-760F09903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7938"/>
            <a:ext cx="4383088"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E93FCF2-A9BC-4F54-81C5-9CD7CAB7EBDA}"/>
              </a:ext>
            </a:extLst>
          </p:cNvPr>
          <p:cNvSpPr>
            <a:spLocks noGrp="1" noChangeArrowheads="1"/>
          </p:cNvSpPr>
          <p:nvPr>
            <p:ph type="title"/>
          </p:nvPr>
        </p:nvSpPr>
        <p:spPr>
          <a:xfrm>
            <a:off x="0" y="-12700"/>
            <a:ext cx="4083050" cy="1797050"/>
          </a:xfrm>
          <a:solidFill>
            <a:schemeClr val="accent6">
              <a:lumMod val="50000"/>
            </a:schemeClr>
          </a:solidFill>
        </p:spPr>
        <p:txBody>
          <a:bodyPr/>
          <a:lstStyle/>
          <a:p>
            <a:pPr>
              <a:defRPr/>
            </a:pPr>
            <a:br>
              <a:rPr lang="en-US" altLang="en-US" sz="3200" b="1" dirty="0">
                <a:solidFill>
                  <a:schemeClr val="bg1"/>
                </a:solidFill>
                <a:latin typeface="Tahoma" panose="020B0604030504040204" pitchFamily="34" charset="0"/>
              </a:rPr>
            </a:br>
            <a:r>
              <a:rPr lang="en-US" altLang="en-US" sz="3200" b="1" dirty="0">
                <a:solidFill>
                  <a:schemeClr val="bg1"/>
                </a:solidFill>
                <a:latin typeface="Tahoma" panose="020B0604030504040204" pitchFamily="34" charset="0"/>
              </a:rPr>
              <a:t>Getting to “Yes”</a:t>
            </a:r>
            <a:br>
              <a:rPr lang="en-US" altLang="en-US" sz="3200" b="1" dirty="0">
                <a:solidFill>
                  <a:schemeClr val="bg1"/>
                </a:solidFill>
                <a:latin typeface="Tahoma" panose="020B0604030504040204" pitchFamily="34" charset="0"/>
              </a:rPr>
            </a:br>
            <a:r>
              <a:rPr lang="en-US" altLang="en-US" sz="1800" b="1" i="1" dirty="0">
                <a:solidFill>
                  <a:schemeClr val="bg1"/>
                </a:solidFill>
                <a:latin typeface="Tahoma" panose="020B0604030504040204" pitchFamily="34" charset="0"/>
              </a:rPr>
              <a:t>Six integrative negotiation skills</a:t>
            </a:r>
            <a:br>
              <a:rPr lang="en-US" altLang="en-US" sz="1800" b="1" i="1" dirty="0">
                <a:solidFill>
                  <a:schemeClr val="bg1"/>
                </a:solidFill>
                <a:latin typeface="Tahoma" panose="020B0604030504040204" pitchFamily="34" charset="0"/>
              </a:rPr>
            </a:br>
            <a:br>
              <a:rPr lang="en-US" altLang="en-US" sz="1800" b="1" i="1" dirty="0">
                <a:solidFill>
                  <a:schemeClr val="bg1"/>
                </a:solidFill>
                <a:latin typeface="Tahoma" panose="020B0604030504040204" pitchFamily="34" charset="0"/>
              </a:rPr>
            </a:br>
            <a:endParaRPr lang="en-US" altLang="en-US" sz="1800" b="1" i="1" dirty="0">
              <a:solidFill>
                <a:schemeClr val="bg1"/>
              </a:solidFill>
              <a:latin typeface="Tahoma" panose="020B0604030504040204" pitchFamily="34" charset="0"/>
            </a:endParaRPr>
          </a:p>
        </p:txBody>
      </p:sp>
      <p:sp>
        <p:nvSpPr>
          <p:cNvPr id="67587" name="Footer Placeholder 6">
            <a:extLst>
              <a:ext uri="{FF2B5EF4-FFF2-40B4-BE49-F238E27FC236}">
                <a16:creationId xmlns:a16="http://schemas.microsoft.com/office/drawing/2014/main" id="{5D8A8199-7FFF-499D-9287-B929FE0A3C19}"/>
              </a:ext>
            </a:extLst>
          </p:cNvPr>
          <p:cNvSpPr>
            <a:spLocks noGrp="1"/>
          </p:cNvSpPr>
          <p:nvPr>
            <p:ph type="ftr" sz="quarter" idx="11"/>
          </p:nvPr>
        </p:nvSpPr>
        <p:spPr>
          <a:xfrm>
            <a:off x="457200" y="8382000"/>
            <a:ext cx="5791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67588" name="Slide Number Placeholder 1">
            <a:extLst>
              <a:ext uri="{FF2B5EF4-FFF2-40B4-BE49-F238E27FC236}">
                <a16:creationId xmlns:a16="http://schemas.microsoft.com/office/drawing/2014/main" id="{89986B41-765B-4260-A379-9B8631CDA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6CDA9F3-12B1-417A-8722-58DF440AE6CE}" type="slidenum">
              <a:rPr lang="en-US" altLang="en-US" sz="1000" smtClean="0">
                <a:solidFill>
                  <a:srgbClr val="000000"/>
                </a:solidFill>
                <a:latin typeface="Tahoma" panose="020B0604030504040204" pitchFamily="34" charset="0"/>
              </a:rPr>
              <a:pPr>
                <a:spcBef>
                  <a:spcPct val="0"/>
                </a:spcBef>
                <a:buFontTx/>
                <a:buNone/>
              </a:pPr>
              <a:t>8</a:t>
            </a:fld>
            <a:endParaRPr lang="en-US" altLang="en-US" sz="1000">
              <a:solidFill>
                <a:srgbClr val="000000"/>
              </a:solidFill>
              <a:latin typeface="Tahoma" panose="020B0604030504040204" pitchFamily="34" charset="0"/>
            </a:endParaRPr>
          </a:p>
        </p:txBody>
      </p:sp>
      <p:sp>
        <p:nvSpPr>
          <p:cNvPr id="67589" name="TextBox 10">
            <a:extLst>
              <a:ext uri="{FF2B5EF4-FFF2-40B4-BE49-F238E27FC236}">
                <a16:creationId xmlns:a16="http://schemas.microsoft.com/office/drawing/2014/main" id="{C8FF1805-A558-4FA0-933A-75DD1FEEFCBD}"/>
              </a:ext>
            </a:extLst>
          </p:cNvPr>
          <p:cNvSpPr txBox="1">
            <a:spLocks noChangeArrowheads="1"/>
          </p:cNvSpPr>
          <p:nvPr/>
        </p:nvSpPr>
        <p:spPr bwMode="auto">
          <a:xfrm>
            <a:off x="228600" y="7621588"/>
            <a:ext cx="6400800"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solidFill>
                  <a:srgbClr val="000000"/>
                </a:solidFill>
                <a:latin typeface="Tahoma" panose="020B0604030504040204" pitchFamily="34" charset="0"/>
              </a:rPr>
              <a:t>Which one do you do well? 		Which one needs improvement?</a:t>
            </a: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a:p>
            <a:pPr>
              <a:spcBef>
                <a:spcPct val="0"/>
              </a:spcBef>
              <a:buFontTx/>
              <a:buNone/>
            </a:pPr>
            <a:endParaRPr lang="en-US" altLang="en-US" sz="800" b="1">
              <a:solidFill>
                <a:srgbClr val="000000"/>
              </a:solidFill>
              <a:latin typeface="Tahoma" panose="020B0604030504040204" pitchFamily="34" charset="0"/>
            </a:endParaRPr>
          </a:p>
        </p:txBody>
      </p:sp>
      <p:cxnSp>
        <p:nvCxnSpPr>
          <p:cNvPr id="67590" name="Straight Connector 6">
            <a:extLst>
              <a:ext uri="{FF2B5EF4-FFF2-40B4-BE49-F238E27FC236}">
                <a16:creationId xmlns:a16="http://schemas.microsoft.com/office/drawing/2014/main" id="{1847CCE6-988D-4BDA-9F51-28352158F5B4}"/>
              </a:ext>
            </a:extLst>
          </p:cNvPr>
          <p:cNvCxnSpPr>
            <a:cxnSpLocks noChangeShapeType="1"/>
            <a:stCxn id="67589" idx="0"/>
            <a:endCxn id="67589" idx="2"/>
          </p:cNvCxnSpPr>
          <p:nvPr/>
        </p:nvCxnSpPr>
        <p:spPr bwMode="auto">
          <a:xfrm>
            <a:off x="3429000" y="7621588"/>
            <a:ext cx="0" cy="646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7591" name="TextBox 1">
            <a:extLst>
              <a:ext uri="{FF2B5EF4-FFF2-40B4-BE49-F238E27FC236}">
                <a16:creationId xmlns:a16="http://schemas.microsoft.com/office/drawing/2014/main" id="{1CEFE749-3960-4E95-9BDD-3A12440D793A}"/>
              </a:ext>
            </a:extLst>
          </p:cNvPr>
          <p:cNvSpPr txBox="1">
            <a:spLocks noChangeArrowheads="1"/>
          </p:cNvSpPr>
          <p:nvPr/>
        </p:nvSpPr>
        <p:spPr bwMode="auto">
          <a:xfrm>
            <a:off x="38100" y="1898650"/>
            <a:ext cx="67818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solidFill>
                  <a:srgbClr val="8A0000"/>
                </a:solidFill>
                <a:latin typeface="Tahoma" panose="020B0604030504040204" pitchFamily="34" charset="0"/>
              </a:rPr>
              <a:t>1. Separate the people from the problem </a:t>
            </a:r>
            <a:r>
              <a:rPr lang="en-US" altLang="en-US" sz="1400">
                <a:latin typeface="Tahoma" panose="020B0604030504040204" pitchFamily="34" charset="0"/>
              </a:rPr>
              <a:t>-- </a:t>
            </a:r>
            <a:r>
              <a:rPr lang="en-US" altLang="en-US" sz="1400" i="1">
                <a:latin typeface="Tahoma" panose="020B0604030504040204" pitchFamily="34" charset="0"/>
              </a:rPr>
              <a:t>In negotiation, it’s easy to forget that our counterparts have feelings, opinions, values, and unique backgrounds that contribute to what they do and say during talks. </a:t>
            </a:r>
          </a:p>
          <a:p>
            <a:pPr>
              <a:spcBef>
                <a:spcPct val="0"/>
              </a:spcBef>
              <a:buFontTx/>
              <a:buNone/>
            </a:pPr>
            <a:endParaRPr lang="en-US" altLang="en-US" sz="1400">
              <a:latin typeface="Tahoma" panose="020B0604030504040204" pitchFamily="34" charset="0"/>
            </a:endParaRPr>
          </a:p>
          <a:p>
            <a:pPr>
              <a:spcBef>
                <a:spcPct val="0"/>
              </a:spcBef>
              <a:buFontTx/>
              <a:buNone/>
            </a:pPr>
            <a:r>
              <a:rPr lang="en-US" altLang="en-US" sz="1400" b="1">
                <a:solidFill>
                  <a:srgbClr val="002060"/>
                </a:solidFill>
                <a:latin typeface="Tahoma" panose="020B0604030504040204" pitchFamily="34" charset="0"/>
              </a:rPr>
              <a:t>2. Focus on interests, not positions </a:t>
            </a:r>
            <a:r>
              <a:rPr lang="en-US" altLang="en-US" sz="1400">
                <a:latin typeface="Tahoma" panose="020B0604030504040204" pitchFamily="34" charset="0"/>
              </a:rPr>
              <a:t>-- </a:t>
            </a:r>
            <a:r>
              <a:rPr lang="en-US" altLang="en-US" sz="1400" i="1">
                <a:latin typeface="Tahoma" panose="020B0604030504040204" pitchFamily="34" charset="0"/>
              </a:rPr>
              <a:t>We tend to begin our negotiation by stating our positions. When we stake out firm positions, we set ourselves up for impasse. </a:t>
            </a:r>
          </a:p>
          <a:p>
            <a:pPr>
              <a:spcBef>
                <a:spcPct val="0"/>
              </a:spcBef>
              <a:buFontTx/>
              <a:buNone/>
            </a:pPr>
            <a:endParaRPr lang="en-US" altLang="en-US" sz="1400">
              <a:latin typeface="Tahoma" panose="020B0604030504040204" pitchFamily="34" charset="0"/>
            </a:endParaRPr>
          </a:p>
          <a:p>
            <a:pPr>
              <a:spcBef>
                <a:spcPct val="0"/>
              </a:spcBef>
              <a:buFontTx/>
              <a:buNone/>
            </a:pPr>
            <a:r>
              <a:rPr lang="en-US" altLang="en-US" sz="1400" b="1">
                <a:solidFill>
                  <a:srgbClr val="8A0000"/>
                </a:solidFill>
                <a:latin typeface="Tahoma" panose="020B0604030504040204" pitchFamily="34" charset="0"/>
              </a:rPr>
              <a:t>3. Learn to manage emotions </a:t>
            </a:r>
            <a:r>
              <a:rPr lang="en-US" altLang="en-US" sz="1400">
                <a:latin typeface="Tahoma" panose="020B0604030504040204" pitchFamily="34" charset="0"/>
              </a:rPr>
              <a:t>-- Be sure that you and your counterpart have ample opportunities to express and discuss any strong emotions related to your negotiation. Allowing one another to speak your mind will benefit both sides.</a:t>
            </a:r>
          </a:p>
          <a:p>
            <a:pPr>
              <a:spcBef>
                <a:spcPct val="0"/>
              </a:spcBef>
              <a:buFontTx/>
              <a:buNone/>
            </a:pPr>
            <a:endParaRPr lang="en-US" altLang="en-US" sz="1400">
              <a:latin typeface="Tahoma" panose="020B0604030504040204" pitchFamily="34" charset="0"/>
            </a:endParaRPr>
          </a:p>
          <a:p>
            <a:pPr>
              <a:spcBef>
                <a:spcPct val="0"/>
              </a:spcBef>
              <a:buFontTx/>
              <a:buNone/>
            </a:pPr>
            <a:r>
              <a:rPr lang="en-US" altLang="en-US" sz="1400" b="1">
                <a:solidFill>
                  <a:srgbClr val="002060"/>
                </a:solidFill>
                <a:latin typeface="Tahoma" panose="020B0604030504040204" pitchFamily="34" charset="0"/>
              </a:rPr>
              <a:t>4. Express appreciation </a:t>
            </a:r>
            <a:r>
              <a:rPr lang="en-US" altLang="en-US" sz="1400">
                <a:latin typeface="Tahoma" panose="020B0604030504040204" pitchFamily="34" charset="0"/>
              </a:rPr>
              <a:t>-- Express appreciation by working to understand the other’s perspective, seeking merit in that perspective, and communicating understanding through words and actions—all critical negotiation skills.</a:t>
            </a:r>
          </a:p>
          <a:p>
            <a:pPr>
              <a:spcBef>
                <a:spcPct val="0"/>
              </a:spcBef>
              <a:buFontTx/>
              <a:buNone/>
            </a:pPr>
            <a:endParaRPr lang="en-US" altLang="en-US" sz="1400">
              <a:latin typeface="Tahoma" panose="020B0604030504040204" pitchFamily="34" charset="0"/>
            </a:endParaRPr>
          </a:p>
          <a:p>
            <a:pPr>
              <a:spcBef>
                <a:spcPct val="0"/>
              </a:spcBef>
              <a:buFontTx/>
              <a:buNone/>
            </a:pPr>
            <a:r>
              <a:rPr lang="en-US" altLang="en-US" sz="1400" b="1">
                <a:solidFill>
                  <a:srgbClr val="8A0000"/>
                </a:solidFill>
                <a:latin typeface="Tahoma" panose="020B0604030504040204" pitchFamily="34" charset="0"/>
              </a:rPr>
              <a:t>5. Put a positive spin on your message </a:t>
            </a:r>
            <a:r>
              <a:rPr lang="en-US" altLang="en-US" sz="1400">
                <a:latin typeface="Tahoma" panose="020B0604030504040204" pitchFamily="34" charset="0"/>
              </a:rPr>
              <a:t>-- Communicating in a positive way is a much more effective means of getting to yes than blaming and criticizing. Instead of speaking on behalf of your group, speak only for yourself.</a:t>
            </a:r>
          </a:p>
          <a:p>
            <a:pPr>
              <a:spcBef>
                <a:spcPct val="0"/>
              </a:spcBef>
              <a:buFontTx/>
              <a:buNone/>
            </a:pPr>
            <a:r>
              <a:rPr lang="en-US" altLang="en-US" sz="1400">
                <a:latin typeface="Tahoma" panose="020B0604030504040204" pitchFamily="34" charset="0"/>
              </a:rPr>
              <a:t> </a:t>
            </a:r>
          </a:p>
          <a:p>
            <a:pPr>
              <a:spcBef>
                <a:spcPct val="0"/>
              </a:spcBef>
              <a:buFontTx/>
              <a:buNone/>
            </a:pPr>
            <a:r>
              <a:rPr lang="en-US" altLang="en-US" sz="1400" b="1">
                <a:solidFill>
                  <a:srgbClr val="002060"/>
                </a:solidFill>
                <a:latin typeface="Tahoma" panose="020B0604030504040204" pitchFamily="34" charset="0"/>
              </a:rPr>
              <a:t>6. Escape the cycle of action and reaction </a:t>
            </a:r>
            <a:r>
              <a:rPr lang="en-US" altLang="en-US" sz="1400">
                <a:latin typeface="Tahoma" panose="020B0604030504040204" pitchFamily="34" charset="0"/>
              </a:rPr>
              <a:t>-- Avoiding escalation by refusing to react. Instead, us to channel our resistance into more productive negotiation strategies, such as exploring interests and inventing options for mutual gain.</a:t>
            </a:r>
          </a:p>
          <a:p>
            <a:pPr>
              <a:spcBef>
                <a:spcPct val="0"/>
              </a:spcBef>
              <a:buFontTx/>
              <a:buNone/>
            </a:pPr>
            <a:r>
              <a:rPr lang="en-US" altLang="en-US" sz="1400">
                <a:latin typeface="Tahoma" panose="020B0604030504040204" pitchFamily="34" charset="0"/>
              </a:rPr>
              <a:t>What methods have helped in you getting to yes?</a:t>
            </a:r>
          </a:p>
          <a:p>
            <a:pPr>
              <a:spcBef>
                <a:spcPct val="0"/>
              </a:spcBef>
              <a:buFontTx/>
              <a:buNone/>
            </a:pPr>
            <a:endParaRPr lang="en-US" altLang="en-US" sz="1400">
              <a:latin typeface="Tahoma" panose="020B0604030504040204" pitchFamily="34" charset="0"/>
            </a:endParaRPr>
          </a:p>
          <a:p>
            <a:pPr algn="r">
              <a:spcBef>
                <a:spcPct val="0"/>
              </a:spcBef>
              <a:buFontTx/>
              <a:buNone/>
            </a:pPr>
            <a:r>
              <a:rPr lang="en-US" altLang="en-US" sz="1100">
                <a:latin typeface="Tahoma" panose="020B0604030504040204" pitchFamily="34" charset="0"/>
              </a:rPr>
              <a:t>Adapted from Harvard Law Journal, October 15, 2020</a:t>
            </a:r>
            <a:r>
              <a:rPr lang="en-US" altLang="en-US" sz="1100" i="1">
                <a:latin typeface="Tahoma" panose="020B0604030504040204" pitchFamily="34" charset="0"/>
              </a:rPr>
              <a:t>, Six Guidelines for “Getting to Yes”</a:t>
            </a:r>
          </a:p>
        </p:txBody>
      </p:sp>
      <p:pic>
        <p:nvPicPr>
          <p:cNvPr id="67592" name="Picture 4">
            <a:extLst>
              <a:ext uri="{FF2B5EF4-FFF2-40B4-BE49-F238E27FC236}">
                <a16:creationId xmlns:a16="http://schemas.microsoft.com/office/drawing/2014/main" id="{A1BC2CB9-577F-4300-968D-751B702E3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1" t="7619" r="4103" b="11429"/>
          <a:stretch>
            <a:fillRect/>
          </a:stretch>
        </p:blipFill>
        <p:spPr bwMode="auto">
          <a:xfrm>
            <a:off x="4083050" y="0"/>
            <a:ext cx="27701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C44DF1F-E504-410F-8F17-7C5853380CE9}"/>
              </a:ext>
            </a:extLst>
          </p:cNvPr>
          <p:cNvSpPr>
            <a:spLocks noGrp="1" noChangeArrowheads="1"/>
          </p:cNvSpPr>
          <p:nvPr>
            <p:ph type="title"/>
          </p:nvPr>
        </p:nvSpPr>
        <p:spPr>
          <a:xfrm>
            <a:off x="3121025" y="-22225"/>
            <a:ext cx="3736975" cy="2078038"/>
          </a:xfrm>
          <a:solidFill>
            <a:schemeClr val="tx1"/>
          </a:solidFill>
        </p:spPr>
        <p:txBody>
          <a:bodyPr/>
          <a:lstStyle/>
          <a:p>
            <a:r>
              <a:rPr lang="en-US" altLang="en-US" sz="3200" b="1">
                <a:solidFill>
                  <a:schemeClr val="bg1"/>
                </a:solidFill>
                <a:latin typeface="Tahoma" panose="020B0604030504040204" pitchFamily="34" charset="0"/>
                <a:cs typeface="Tahoma" panose="020B0604030504040204" pitchFamily="34" charset="0"/>
              </a:rPr>
              <a:t>   Mental Models</a:t>
            </a:r>
            <a:br>
              <a:rPr lang="en-US" altLang="en-US" sz="3200" b="1">
                <a:solidFill>
                  <a:schemeClr val="bg1"/>
                </a:solidFill>
                <a:latin typeface="Tahoma" panose="020B0604030504040204" pitchFamily="34" charset="0"/>
                <a:cs typeface="Tahoma" panose="020B0604030504040204" pitchFamily="34" charset="0"/>
              </a:rPr>
            </a:br>
            <a:r>
              <a:rPr lang="en-US" altLang="en-US" sz="3200" b="1">
                <a:solidFill>
                  <a:schemeClr val="bg1"/>
                </a:solidFill>
                <a:latin typeface="Tahoma" panose="020B0604030504040204" pitchFamily="34" charset="0"/>
                <a:cs typeface="Tahoma" panose="020B0604030504040204" pitchFamily="34" charset="0"/>
              </a:rPr>
              <a:t>Affect          Negotiation</a:t>
            </a:r>
          </a:p>
        </p:txBody>
      </p:sp>
      <p:sp>
        <p:nvSpPr>
          <p:cNvPr id="69635" name="Rectangle 3">
            <a:extLst>
              <a:ext uri="{FF2B5EF4-FFF2-40B4-BE49-F238E27FC236}">
                <a16:creationId xmlns:a16="http://schemas.microsoft.com/office/drawing/2014/main" id="{5214CF65-14E4-4B49-9501-D108D87766EE}"/>
              </a:ext>
            </a:extLst>
          </p:cNvPr>
          <p:cNvSpPr>
            <a:spLocks noGrp="1" noChangeArrowheads="1"/>
          </p:cNvSpPr>
          <p:nvPr>
            <p:ph idx="1"/>
          </p:nvPr>
        </p:nvSpPr>
        <p:spPr>
          <a:xfrm>
            <a:off x="228600" y="2266950"/>
            <a:ext cx="6400800" cy="2667000"/>
          </a:xfrm>
        </p:spPr>
        <p:txBody>
          <a:bodyPr/>
          <a:lstStyle/>
          <a:p>
            <a:pPr>
              <a:spcBef>
                <a:spcPct val="0"/>
              </a:spcBef>
              <a:buFontTx/>
              <a:buNone/>
            </a:pPr>
            <a:r>
              <a:rPr lang="en-US" altLang="en-US" sz="1200">
                <a:latin typeface="Tahoma" panose="020B0604030504040204" pitchFamily="34" charset="0"/>
                <a:cs typeface="Tahoma" panose="020B0604030504040204" pitchFamily="34" charset="0"/>
              </a:rPr>
              <a:t>Mental Models are “deeply ingrained assumptions, generalizations, or even pictures or images that influence how we understand the world and how we take  action.” (S</a:t>
            </a:r>
            <a:r>
              <a:rPr lang="en-US" altLang="en-US" sz="1200" i="1">
                <a:latin typeface="Tahoma" panose="020B0604030504040204" pitchFamily="34" charset="0"/>
                <a:cs typeface="Tahoma" panose="020B0604030504040204" pitchFamily="34" charset="0"/>
              </a:rPr>
              <a:t>enge, Peter. </a:t>
            </a:r>
            <a:r>
              <a:rPr lang="en-US" altLang="en-US" sz="1200" i="1" u="sng">
                <a:latin typeface="Tahoma" panose="020B0604030504040204" pitchFamily="34" charset="0"/>
                <a:cs typeface="Tahoma" panose="020B0604030504040204" pitchFamily="34" charset="0"/>
              </a:rPr>
              <a:t>Fifth Discipline Fieldbook</a:t>
            </a:r>
            <a:r>
              <a:rPr lang="en-US" altLang="en-US" sz="1200">
                <a:latin typeface="Tahoma" panose="020B0604030504040204" pitchFamily="34" charset="0"/>
                <a:cs typeface="Tahoma" panose="020B0604030504040204" pitchFamily="34" charset="0"/>
              </a:rPr>
              <a:t>)</a:t>
            </a:r>
          </a:p>
          <a:p>
            <a:pPr>
              <a:spcBef>
                <a:spcPct val="0"/>
              </a:spcBef>
              <a:buFontTx/>
              <a:buNone/>
            </a:pPr>
            <a:endParaRPr lang="en-US" altLang="en-US" sz="1200">
              <a:latin typeface="Tahoma" panose="020B0604030504040204" pitchFamily="34" charset="0"/>
              <a:cs typeface="Tahoma" panose="020B0604030504040204" pitchFamily="34" charset="0"/>
            </a:endParaRPr>
          </a:p>
          <a:p>
            <a:pPr>
              <a:spcBef>
                <a:spcPct val="0"/>
              </a:spcBef>
              <a:buFontTx/>
              <a:buNone/>
            </a:pPr>
            <a:r>
              <a:rPr lang="en-US" altLang="en-US" sz="1200">
                <a:latin typeface="Tahoma" panose="020B0604030504040204" pitchFamily="34" charset="0"/>
                <a:cs typeface="Tahoma" panose="020B0604030504040204" pitchFamily="34" charset="0"/>
              </a:rPr>
              <a:t>Our brains make models automatically.  Like a river, our patterns flow continually over the same path, leaving a deeper and deeper mark each time.  The deeper the path, the harder it is to change the pattern.  (</a:t>
            </a:r>
            <a:r>
              <a:rPr lang="en-US" altLang="en-US" sz="1200" i="1">
                <a:latin typeface="Tahoma" panose="020B0604030504040204" pitchFamily="34" charset="0"/>
                <a:cs typeface="Tahoma" panose="020B0604030504040204" pitchFamily="34" charset="0"/>
              </a:rPr>
              <a:t>McGehee, Tom. </a:t>
            </a:r>
            <a:r>
              <a:rPr lang="en-US" altLang="en-US" sz="1200" i="1" u="sng">
                <a:latin typeface="Tahoma" panose="020B0604030504040204" pitchFamily="34" charset="0"/>
                <a:cs typeface="Tahoma" panose="020B0604030504040204" pitchFamily="34" charset="0"/>
              </a:rPr>
              <a:t>Whoosh. Business In The Fast Lane. Unleashing the  Power Of A Creation Company</a:t>
            </a:r>
            <a:r>
              <a:rPr lang="en-US" altLang="en-US" sz="1200">
                <a:latin typeface="Tahoma" panose="020B0604030504040204" pitchFamily="34" charset="0"/>
                <a:cs typeface="Tahoma" panose="020B0604030504040204" pitchFamily="34" charset="0"/>
              </a:rPr>
              <a:t>)</a:t>
            </a:r>
          </a:p>
          <a:p>
            <a:pPr>
              <a:spcBef>
                <a:spcPct val="0"/>
              </a:spcBef>
              <a:buFontTx/>
              <a:buNone/>
            </a:pPr>
            <a:endParaRPr lang="en-US" altLang="en-US" sz="1200">
              <a:latin typeface="Tahoma" panose="020B0604030504040204" pitchFamily="34" charset="0"/>
              <a:cs typeface="Tahoma" panose="020B0604030504040204" pitchFamily="34" charset="0"/>
            </a:endParaRPr>
          </a:p>
          <a:p>
            <a:pPr>
              <a:spcBef>
                <a:spcPct val="0"/>
              </a:spcBef>
              <a:buFontTx/>
              <a:buNone/>
            </a:pPr>
            <a:r>
              <a:rPr lang="en-US" altLang="en-US" sz="1600" b="1">
                <a:solidFill>
                  <a:srgbClr val="46521A"/>
                </a:solidFill>
                <a:latin typeface="Tahoma" panose="020B0604030504040204" pitchFamily="34" charset="0"/>
                <a:cs typeface="Tahoma" panose="020B0604030504040204" pitchFamily="34" charset="0"/>
              </a:rPr>
              <a:t>Mental Models</a:t>
            </a:r>
          </a:p>
          <a:p>
            <a:pPr>
              <a:spcBef>
                <a:spcPct val="0"/>
              </a:spcBef>
            </a:pPr>
            <a:r>
              <a:rPr lang="en-US" altLang="en-US" sz="1200">
                <a:latin typeface="Tahoma" panose="020B0604030504040204" pitchFamily="34" charset="0"/>
                <a:cs typeface="Tahoma" panose="020B0604030504040204" pitchFamily="34" charset="0"/>
              </a:rPr>
              <a:t>Represent our “perception” not what is necessarily real or true;</a:t>
            </a:r>
          </a:p>
          <a:p>
            <a:r>
              <a:rPr lang="en-US" altLang="en-US" sz="1200">
                <a:latin typeface="Tahoma" panose="020B0604030504040204" pitchFamily="34" charset="0"/>
                <a:cs typeface="Tahoma" panose="020B0604030504040204" pitchFamily="34" charset="0"/>
              </a:rPr>
              <a:t>Are powerful in their influence over our actions and our responses; </a:t>
            </a:r>
          </a:p>
          <a:p>
            <a:r>
              <a:rPr lang="en-US" altLang="en-US" sz="1200">
                <a:latin typeface="Tahoma" panose="020B0604030504040204" pitchFamily="34" charset="0"/>
                <a:cs typeface="Tahoma" panose="020B0604030504040204" pitchFamily="34" charset="0"/>
              </a:rPr>
              <a:t>Prevent us to being open to new ideas, options, or learning.</a:t>
            </a:r>
          </a:p>
          <a:p>
            <a:pPr>
              <a:buFontTx/>
              <a:buNone/>
            </a:pPr>
            <a:endParaRPr lang="en-US" altLang="en-US" sz="1400"/>
          </a:p>
          <a:p>
            <a:pPr>
              <a:buFontTx/>
              <a:buNone/>
            </a:pPr>
            <a:endParaRPr lang="en-US" altLang="en-US" sz="1400"/>
          </a:p>
          <a:p>
            <a:endParaRPr lang="en-US" altLang="en-US" sz="2400"/>
          </a:p>
        </p:txBody>
      </p:sp>
      <p:sp>
        <p:nvSpPr>
          <p:cNvPr id="69636" name="Footer Placeholder 4">
            <a:extLst>
              <a:ext uri="{FF2B5EF4-FFF2-40B4-BE49-F238E27FC236}">
                <a16:creationId xmlns:a16="http://schemas.microsoft.com/office/drawing/2014/main" id="{EEA7B956-82BF-4085-97FA-FFBD45986A3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solidFill>
                  <a:srgbClr val="000000"/>
                </a:solidFill>
                <a:latin typeface="Tahoma" panose="020B0604030504040204" pitchFamily="34" charset="0"/>
              </a:rPr>
              <a:t>(c) Leadership Outfitters, LLC  C350 Persuasion &amp; Negotiation  www.leadershipoutfitters.com</a:t>
            </a:r>
          </a:p>
        </p:txBody>
      </p:sp>
      <p:sp>
        <p:nvSpPr>
          <p:cNvPr id="69637" name="Slide Number Placeholder 1">
            <a:extLst>
              <a:ext uri="{FF2B5EF4-FFF2-40B4-BE49-F238E27FC236}">
                <a16:creationId xmlns:a16="http://schemas.microsoft.com/office/drawing/2014/main" id="{E2DB2D41-5DEA-44C6-973C-5B5C32B657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0A0D270-567F-42C7-88A2-E540E2426B77}" type="slidenum">
              <a:rPr lang="en-US" altLang="en-US" sz="1000" smtClean="0">
                <a:solidFill>
                  <a:srgbClr val="000000"/>
                </a:solidFill>
                <a:latin typeface="Tahoma" panose="020B0604030504040204" pitchFamily="34" charset="0"/>
              </a:rPr>
              <a:pPr>
                <a:spcBef>
                  <a:spcPct val="0"/>
                </a:spcBef>
                <a:buFontTx/>
                <a:buNone/>
              </a:pPr>
              <a:t>9</a:t>
            </a:fld>
            <a:endParaRPr lang="en-US" altLang="en-US" sz="1000">
              <a:solidFill>
                <a:srgbClr val="000000"/>
              </a:solidFill>
              <a:latin typeface="Tahoma" panose="020B0604030504040204" pitchFamily="34" charset="0"/>
            </a:endParaRPr>
          </a:p>
        </p:txBody>
      </p:sp>
      <p:sp>
        <p:nvSpPr>
          <p:cNvPr id="69638" name="TextBox 9">
            <a:extLst>
              <a:ext uri="{FF2B5EF4-FFF2-40B4-BE49-F238E27FC236}">
                <a16:creationId xmlns:a16="http://schemas.microsoft.com/office/drawing/2014/main" id="{53980F9B-B8BA-4123-8040-069D0C971A26}"/>
              </a:ext>
            </a:extLst>
          </p:cNvPr>
          <p:cNvSpPr txBox="1">
            <a:spLocks noChangeArrowheads="1"/>
          </p:cNvSpPr>
          <p:nvPr/>
        </p:nvSpPr>
        <p:spPr bwMode="auto">
          <a:xfrm>
            <a:off x="228600" y="4964113"/>
            <a:ext cx="64008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solidFill>
                  <a:srgbClr val="46521A"/>
                </a:solidFill>
                <a:latin typeface="Tahoma" panose="020B0604030504040204" pitchFamily="34" charset="0"/>
              </a:rPr>
              <a:t>Bias or Stereotype</a:t>
            </a:r>
          </a:p>
          <a:p>
            <a:pPr>
              <a:spcBef>
                <a:spcPct val="0"/>
              </a:spcBef>
              <a:buFontTx/>
              <a:buNone/>
            </a:pPr>
            <a:r>
              <a:rPr lang="en-US" altLang="en-US" sz="1200">
                <a:solidFill>
                  <a:srgbClr val="000000"/>
                </a:solidFill>
                <a:latin typeface="Tahoma" panose="020B0604030504040204" pitchFamily="34" charset="0"/>
              </a:rPr>
              <a:t>A bias -- or what is sometimes called a “stereotype” -- is an inflexible positive or negative prejudgment about the nature, character, and abilities of an individual and is based on a generalized idea about the group to which the person belongs. (</a:t>
            </a:r>
            <a:r>
              <a:rPr lang="en-US" altLang="en-US" sz="1200" i="1">
                <a:solidFill>
                  <a:srgbClr val="000000"/>
                </a:solidFill>
                <a:latin typeface="Tahoma" panose="020B0604030504040204" pitchFamily="34" charset="0"/>
              </a:rPr>
              <a:t>Theidermann, Sondra. </a:t>
            </a:r>
            <a:r>
              <a:rPr lang="en-US" altLang="en-US" sz="1200" i="1" u="sng">
                <a:solidFill>
                  <a:srgbClr val="000000"/>
                </a:solidFill>
                <a:latin typeface="Tahoma" panose="020B0604030504040204" pitchFamily="34" charset="0"/>
              </a:rPr>
              <a:t>Making Diversity Work</a:t>
            </a:r>
            <a:r>
              <a:rPr lang="en-US" altLang="en-US" sz="1200">
                <a:solidFill>
                  <a:srgbClr val="000000"/>
                </a:solidFill>
                <a:latin typeface="Tahoma" panose="020B0604030504040204" pitchFamily="34" charset="0"/>
              </a:rPr>
              <a:t>)</a:t>
            </a:r>
          </a:p>
          <a:p>
            <a:pPr>
              <a:spcBef>
                <a:spcPct val="0"/>
              </a:spcBef>
              <a:buFontTx/>
              <a:buNone/>
            </a:pPr>
            <a:endParaRPr lang="en-US" altLang="en-US" sz="1200" b="1">
              <a:solidFill>
                <a:srgbClr val="000000"/>
              </a:solidFill>
              <a:latin typeface="Tahoma" panose="020B0604030504040204" pitchFamily="34" charset="0"/>
            </a:endParaRPr>
          </a:p>
        </p:txBody>
      </p:sp>
      <p:sp>
        <p:nvSpPr>
          <p:cNvPr id="69639" name="TextBox 10">
            <a:extLst>
              <a:ext uri="{FF2B5EF4-FFF2-40B4-BE49-F238E27FC236}">
                <a16:creationId xmlns:a16="http://schemas.microsoft.com/office/drawing/2014/main" id="{1562712A-42E8-407D-92CD-3681C1954BE4}"/>
              </a:ext>
            </a:extLst>
          </p:cNvPr>
          <p:cNvSpPr txBox="1">
            <a:spLocks noChangeArrowheads="1"/>
          </p:cNvSpPr>
          <p:nvPr/>
        </p:nvSpPr>
        <p:spPr bwMode="auto">
          <a:xfrm>
            <a:off x="342900" y="6161088"/>
            <a:ext cx="6172200" cy="2154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solidFill>
                  <a:srgbClr val="000000"/>
                </a:solidFill>
                <a:latin typeface="Tahoma" panose="020B0604030504040204" pitchFamily="34" charset="0"/>
              </a:rPr>
              <a:t>What are our mental models or bias around:</a:t>
            </a:r>
          </a:p>
          <a:p>
            <a:pPr>
              <a:spcBef>
                <a:spcPct val="0"/>
              </a:spcBef>
              <a:buFontTx/>
              <a:buNone/>
            </a:pPr>
            <a:endParaRPr lang="en-US" altLang="en-US" sz="1200">
              <a:solidFill>
                <a:srgbClr val="000000"/>
              </a:solidFill>
              <a:latin typeface="Tahoma" panose="020B0604030504040204" pitchFamily="34" charset="0"/>
            </a:endParaRPr>
          </a:p>
          <a:p>
            <a:pPr>
              <a:spcBef>
                <a:spcPct val="0"/>
              </a:spcBef>
              <a:buFontTx/>
              <a:buNone/>
            </a:pPr>
            <a:r>
              <a:rPr lang="en-US" altLang="en-US" sz="1400">
                <a:solidFill>
                  <a:srgbClr val="000000"/>
                </a:solidFill>
                <a:latin typeface="Tahoma" panose="020B0604030504040204" pitchFamily="34" charset="0"/>
              </a:rPr>
              <a:t>Gender			Profession/Occupation</a:t>
            </a:r>
          </a:p>
          <a:p>
            <a:pPr>
              <a:spcBef>
                <a:spcPct val="0"/>
              </a:spcBef>
              <a:buFontTx/>
              <a:buNone/>
            </a:pPr>
            <a:r>
              <a:rPr lang="en-US" altLang="en-US" sz="1400">
                <a:solidFill>
                  <a:srgbClr val="000000"/>
                </a:solidFill>
                <a:latin typeface="Tahoma" panose="020B0604030504040204" pitchFamily="34" charset="0"/>
              </a:rPr>
              <a:t>Generations		Education</a:t>
            </a:r>
          </a:p>
          <a:p>
            <a:pPr>
              <a:spcBef>
                <a:spcPct val="0"/>
              </a:spcBef>
              <a:buFontTx/>
              <a:buNone/>
            </a:pPr>
            <a:r>
              <a:rPr lang="en-US" altLang="en-US" sz="1400">
                <a:solidFill>
                  <a:srgbClr val="000000"/>
                </a:solidFill>
                <a:latin typeface="Tahoma" panose="020B0604030504040204" pitchFamily="34" charset="0"/>
              </a:rPr>
              <a:t>Cultures /Ethnicity		Sexuality</a:t>
            </a:r>
          </a:p>
          <a:p>
            <a:pPr>
              <a:spcBef>
                <a:spcPct val="0"/>
              </a:spcBef>
              <a:buFontTx/>
              <a:buNone/>
            </a:pPr>
            <a:r>
              <a:rPr lang="en-US" altLang="en-US" sz="1400">
                <a:solidFill>
                  <a:srgbClr val="000000"/>
                </a:solidFill>
                <a:latin typeface="Tahoma" panose="020B0604030504040204" pitchFamily="34" charset="0"/>
              </a:rPr>
              <a:t>Race			Ink/Tatoos </a:t>
            </a:r>
          </a:p>
          <a:p>
            <a:pPr>
              <a:spcBef>
                <a:spcPct val="0"/>
              </a:spcBef>
              <a:buFontTx/>
              <a:buNone/>
            </a:pPr>
            <a:r>
              <a:rPr lang="en-US" altLang="en-US" sz="1400">
                <a:solidFill>
                  <a:srgbClr val="000000"/>
                </a:solidFill>
                <a:latin typeface="Tahoma" panose="020B0604030504040204" pitchFamily="34" charset="0"/>
              </a:rPr>
              <a:t>Piercings/Spacers		Military Service</a:t>
            </a:r>
          </a:p>
          <a:p>
            <a:pPr>
              <a:spcBef>
                <a:spcPct val="0"/>
              </a:spcBef>
              <a:buFontTx/>
              <a:buNone/>
            </a:pPr>
            <a:r>
              <a:rPr lang="en-US" altLang="en-US" sz="1400">
                <a:solidFill>
                  <a:srgbClr val="000000"/>
                </a:solidFill>
                <a:latin typeface="Tahoma" panose="020B0604030504040204" pitchFamily="34" charset="0"/>
              </a:rPr>
              <a:t>Health/Ability		Geographic</a:t>
            </a:r>
          </a:p>
          <a:p>
            <a:pPr>
              <a:spcBef>
                <a:spcPct val="0"/>
              </a:spcBef>
              <a:buFontTx/>
              <a:buNone/>
            </a:pPr>
            <a:r>
              <a:rPr lang="en-US" altLang="en-US" sz="1400">
                <a:solidFill>
                  <a:srgbClr val="000000"/>
                </a:solidFill>
                <a:latin typeface="Tahoma" panose="020B0604030504040204" pitchFamily="34" charset="0"/>
              </a:rPr>
              <a:t>Economic	 		Faith </a:t>
            </a:r>
          </a:p>
          <a:p>
            <a:pPr>
              <a:spcBef>
                <a:spcPct val="0"/>
              </a:spcBef>
              <a:buFontTx/>
              <a:buNone/>
            </a:pPr>
            <a:endParaRPr lang="en-US" altLang="en-US" sz="800">
              <a:solidFill>
                <a:srgbClr val="000000"/>
              </a:solidFill>
              <a:latin typeface="Tahoma" panose="020B0604030504040204" pitchFamily="34" charset="0"/>
            </a:endParaRPr>
          </a:p>
        </p:txBody>
      </p:sp>
      <p:pic>
        <p:nvPicPr>
          <p:cNvPr id="69640" name="Picture 2">
            <a:extLst>
              <a:ext uri="{FF2B5EF4-FFF2-40B4-BE49-F238E27FC236}">
                <a16:creationId xmlns:a16="http://schemas.microsoft.com/office/drawing/2014/main" id="{F4056A8A-E3F1-45B6-82E0-F4E5072296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312102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ea typeface="ＭＳ Ｐゴシック"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8701</TotalTime>
  <Words>4089</Words>
  <Application>Microsoft Office PowerPoint</Application>
  <PresentationFormat>On-screen Show (4:3)</PresentationFormat>
  <Paragraphs>461</Paragraphs>
  <Slides>20</Slides>
  <Notes>16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Georgia</vt:lpstr>
      <vt:lpstr>Source Serif Pro</vt:lpstr>
      <vt:lpstr>Tahoma</vt:lpstr>
      <vt:lpstr>Times New Roman</vt:lpstr>
      <vt:lpstr>Wingdings</vt:lpstr>
      <vt:lpstr>1_Default Design</vt:lpstr>
      <vt:lpstr>Custom Design</vt:lpstr>
      <vt:lpstr>11_Default Design</vt:lpstr>
      <vt:lpstr>3_Default Design</vt:lpstr>
      <vt:lpstr>4_Default Design</vt:lpstr>
      <vt:lpstr>Winter Institute 2022 Friday, Jan 7 10:30am to 12:30pm  Deigned &amp; Facilitated by: Dr. Steven Swafford, IOM Washington, DC/Los Angeles/Hartford/Florida www.leadershipoutfitters.com</vt:lpstr>
      <vt:lpstr>E350  The Art of Persuasion and Negotiation</vt:lpstr>
      <vt:lpstr>Definitions &amp; Considerations</vt:lpstr>
      <vt:lpstr>Capt. Jack Sparrow’s Negotiation &amp; Persuasion Tips</vt:lpstr>
      <vt:lpstr>Conventional &amp; Unconventional Tips from Capt. Sparrow</vt:lpstr>
      <vt:lpstr>Main Persuasion Moves  Changing &amp; Adapting</vt:lpstr>
      <vt:lpstr>Persuasion  Styles Situational and Contextual</vt:lpstr>
      <vt:lpstr> Getting to “Yes” Six integrative negotiation skills  </vt:lpstr>
      <vt:lpstr>   Mental Models Affect          Negotiation</vt:lpstr>
      <vt:lpstr>Controller (Tasks/Results)</vt:lpstr>
      <vt:lpstr> What About Body Language?  </vt:lpstr>
      <vt:lpstr>PowerPoint Presentation</vt:lpstr>
      <vt:lpstr>Power Words &amp; Action Phrases</vt:lpstr>
      <vt:lpstr>Popular Power Words</vt:lpstr>
      <vt:lpstr>Pre-Negotiation Strategy  Check List</vt:lpstr>
      <vt:lpstr>Negotiation Strategy: Seven Common Pitfalls</vt:lpstr>
      <vt:lpstr>Case Study</vt:lpstr>
      <vt:lpstr>Making it Personal Negotiation Strategies</vt:lpstr>
      <vt:lpstr>PowerPoint Presentation</vt:lpstr>
      <vt:lpstr>PowerPoint Presentation</vt:lpstr>
    </vt:vector>
  </TitlesOfParts>
  <Company>Leadership Outfitters,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Jill McCrory</dc:creator>
  <cp:lastModifiedBy>MacRae, Karyn</cp:lastModifiedBy>
  <cp:revision>521</cp:revision>
  <cp:lastPrinted>2015-04-15T20:52:15Z</cp:lastPrinted>
  <dcterms:created xsi:type="dcterms:W3CDTF">2000-06-13T16:25:08Z</dcterms:created>
  <dcterms:modified xsi:type="dcterms:W3CDTF">2021-12-23T04:43:36Z</dcterms:modified>
</cp:coreProperties>
</file>