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3"/>
  </p:notesMasterIdLst>
  <p:sldIdLst>
    <p:sldId id="258" r:id="rId5"/>
    <p:sldId id="259" r:id="rId6"/>
    <p:sldId id="1445" r:id="rId7"/>
    <p:sldId id="300" r:id="rId8"/>
    <p:sldId id="1251" r:id="rId9"/>
    <p:sldId id="1327" r:id="rId10"/>
    <p:sldId id="1461" r:id="rId11"/>
    <p:sldId id="1478" r:id="rId12"/>
    <p:sldId id="1490" r:id="rId13"/>
    <p:sldId id="1474" r:id="rId14"/>
    <p:sldId id="1460" r:id="rId15"/>
    <p:sldId id="1424" r:id="rId16"/>
    <p:sldId id="1426" r:id="rId17"/>
    <p:sldId id="1425" r:id="rId18"/>
    <p:sldId id="1443" r:id="rId19"/>
    <p:sldId id="1433" r:id="rId20"/>
    <p:sldId id="1486" r:id="rId21"/>
    <p:sldId id="608" r:id="rId22"/>
    <p:sldId id="609" r:id="rId23"/>
    <p:sldId id="610" r:id="rId24"/>
    <p:sldId id="611" r:id="rId25"/>
    <p:sldId id="612" r:id="rId26"/>
    <p:sldId id="631" r:id="rId27"/>
    <p:sldId id="298" r:id="rId28"/>
    <p:sldId id="746" r:id="rId29"/>
    <p:sldId id="1477" r:id="rId30"/>
    <p:sldId id="1323" r:id="rId31"/>
    <p:sldId id="1324" r:id="rId32"/>
    <p:sldId id="1379" r:id="rId33"/>
    <p:sldId id="785" r:id="rId34"/>
    <p:sldId id="750" r:id="rId35"/>
    <p:sldId id="772" r:id="rId36"/>
    <p:sldId id="773" r:id="rId37"/>
    <p:sldId id="774" r:id="rId38"/>
    <p:sldId id="775" r:id="rId39"/>
    <p:sldId id="1488" r:id="rId40"/>
    <p:sldId id="776" r:id="rId41"/>
    <p:sldId id="777" r:id="rId42"/>
    <p:sldId id="778" r:id="rId43"/>
    <p:sldId id="779" r:id="rId44"/>
    <p:sldId id="780" r:id="rId45"/>
    <p:sldId id="781" r:id="rId46"/>
    <p:sldId id="782" r:id="rId47"/>
    <p:sldId id="783" r:id="rId48"/>
    <p:sldId id="1345" r:id="rId49"/>
    <p:sldId id="299" r:id="rId50"/>
    <p:sldId id="1446" r:id="rId51"/>
    <p:sldId id="292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7709"/>
    <a:srgbClr val="ED7D32"/>
    <a:srgbClr val="FFC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C43A88-8281-4559-A4CD-215AAF32B67A}" v="1860" dt="2021-11-09T14:03:07.9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30"/>
    <p:restoredTop sz="94694"/>
  </p:normalViewPr>
  <p:slideViewPr>
    <p:cSldViewPr snapToGrid="0" snapToObjects="1">
      <p:cViewPr>
        <p:scale>
          <a:sx n="80" d="100"/>
          <a:sy n="80" d="100"/>
        </p:scale>
        <p:origin x="821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microsoft.com/office/2016/11/relationships/changesInfo" Target="changesInfos/changesInfo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ll Graham" userId="0f7af9b0-0fef-47ec-a832-4805c764be74" providerId="ADAL" clId="{AFC43A88-8281-4559-A4CD-215AAF32B67A}"/>
    <pc:docChg chg="undo custSel addSld delSld modSld sldOrd">
      <pc:chgData name="Bill Graham" userId="0f7af9b0-0fef-47ec-a832-4805c764be74" providerId="ADAL" clId="{AFC43A88-8281-4559-A4CD-215AAF32B67A}" dt="2021-11-09T14:05:13.298" v="8949" actId="14100"/>
      <pc:docMkLst>
        <pc:docMk/>
      </pc:docMkLst>
      <pc:sldChg chg="del">
        <pc:chgData name="Bill Graham" userId="0f7af9b0-0fef-47ec-a832-4805c764be74" providerId="ADAL" clId="{AFC43A88-8281-4559-A4CD-215AAF32B67A}" dt="2021-10-29T18:36:25.909" v="1382" actId="47"/>
        <pc:sldMkLst>
          <pc:docMk/>
          <pc:sldMk cId="3421200014" sldId="256"/>
        </pc:sldMkLst>
      </pc:sldChg>
      <pc:sldChg chg="del">
        <pc:chgData name="Bill Graham" userId="0f7af9b0-0fef-47ec-a832-4805c764be74" providerId="ADAL" clId="{AFC43A88-8281-4559-A4CD-215AAF32B67A}" dt="2021-11-09T07:52:02.775" v="6372" actId="47"/>
        <pc:sldMkLst>
          <pc:docMk/>
          <pc:sldMk cId="2292730177" sldId="257"/>
        </pc:sldMkLst>
      </pc:sldChg>
      <pc:sldChg chg="modSp add mod">
        <pc:chgData name="Bill Graham" userId="0f7af9b0-0fef-47ec-a832-4805c764be74" providerId="ADAL" clId="{AFC43A88-8281-4559-A4CD-215AAF32B67A}" dt="2021-10-29T16:55:49.219" v="4" actId="404"/>
        <pc:sldMkLst>
          <pc:docMk/>
          <pc:sldMk cId="2156744548" sldId="258"/>
        </pc:sldMkLst>
        <pc:spChg chg="mod">
          <ac:chgData name="Bill Graham" userId="0f7af9b0-0fef-47ec-a832-4805c764be74" providerId="ADAL" clId="{AFC43A88-8281-4559-A4CD-215AAF32B67A}" dt="2021-10-29T16:55:39.925" v="3" actId="404"/>
          <ac:spMkLst>
            <pc:docMk/>
            <pc:sldMk cId="2156744548" sldId="258"/>
            <ac:spMk id="2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0-29T16:55:49.219" v="4" actId="404"/>
          <ac:spMkLst>
            <pc:docMk/>
            <pc:sldMk cId="2156744548" sldId="258"/>
            <ac:spMk id="3" creationId="{00000000-0000-0000-0000-000000000000}"/>
          </ac:spMkLst>
        </pc:spChg>
      </pc:sldChg>
      <pc:sldChg chg="modSp add mod">
        <pc:chgData name="Bill Graham" userId="0f7af9b0-0fef-47ec-a832-4805c764be74" providerId="ADAL" clId="{AFC43A88-8281-4559-A4CD-215AAF32B67A}" dt="2021-11-09T11:36:33.942" v="6374" actId="13926"/>
        <pc:sldMkLst>
          <pc:docMk/>
          <pc:sldMk cId="1772576868" sldId="259"/>
        </pc:sldMkLst>
        <pc:spChg chg="mod">
          <ac:chgData name="Bill Graham" userId="0f7af9b0-0fef-47ec-a832-4805c764be74" providerId="ADAL" clId="{AFC43A88-8281-4559-A4CD-215AAF32B67A}" dt="2021-10-29T17:02:19.056" v="75" actId="207"/>
          <ac:spMkLst>
            <pc:docMk/>
            <pc:sldMk cId="1772576868" sldId="259"/>
            <ac:spMk id="2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11:36:33.942" v="6374" actId="13926"/>
          <ac:spMkLst>
            <pc:docMk/>
            <pc:sldMk cId="1772576868" sldId="259"/>
            <ac:spMk id="3" creationId="{00000000-0000-0000-0000-000000000000}"/>
          </ac:spMkLst>
        </pc:spChg>
      </pc:sldChg>
      <pc:sldChg chg="add del">
        <pc:chgData name="Bill Graham" userId="0f7af9b0-0fef-47ec-a832-4805c764be74" providerId="ADAL" clId="{AFC43A88-8281-4559-A4CD-215AAF32B67A}" dt="2021-10-29T18:45:08.310" v="1573" actId="47"/>
        <pc:sldMkLst>
          <pc:docMk/>
          <pc:sldMk cId="1108550805" sldId="262"/>
        </pc:sldMkLst>
      </pc:sldChg>
      <pc:sldChg chg="add del">
        <pc:chgData name="Bill Graham" userId="0f7af9b0-0fef-47ec-a832-4805c764be74" providerId="ADAL" clId="{AFC43A88-8281-4559-A4CD-215AAF32B67A}" dt="2021-10-29T18:19:38.796" v="826" actId="47"/>
        <pc:sldMkLst>
          <pc:docMk/>
          <pc:sldMk cId="47847124" sldId="267"/>
        </pc:sldMkLst>
      </pc:sldChg>
      <pc:sldChg chg="add del">
        <pc:chgData name="Bill Graham" userId="0f7af9b0-0fef-47ec-a832-4805c764be74" providerId="ADAL" clId="{AFC43A88-8281-4559-A4CD-215AAF32B67A}" dt="2021-10-29T18:19:39.254" v="827" actId="47"/>
        <pc:sldMkLst>
          <pc:docMk/>
          <pc:sldMk cId="3284069188" sldId="268"/>
        </pc:sldMkLst>
      </pc:sldChg>
      <pc:sldChg chg="modSp add del mod">
        <pc:chgData name="Bill Graham" userId="0f7af9b0-0fef-47ec-a832-4805c764be74" providerId="ADAL" clId="{AFC43A88-8281-4559-A4CD-215AAF32B67A}" dt="2021-10-29T18:19:43.137" v="829" actId="47"/>
        <pc:sldMkLst>
          <pc:docMk/>
          <pc:sldMk cId="3437650747" sldId="269"/>
        </pc:sldMkLst>
        <pc:spChg chg="mod">
          <ac:chgData name="Bill Graham" userId="0f7af9b0-0fef-47ec-a832-4805c764be74" providerId="ADAL" clId="{AFC43A88-8281-4559-A4CD-215AAF32B67A}" dt="2021-10-29T17:32:02.447" v="164" actId="207"/>
          <ac:spMkLst>
            <pc:docMk/>
            <pc:sldMk cId="3437650747" sldId="269"/>
            <ac:spMk id="2" creationId="{00000000-0000-0000-0000-000000000000}"/>
          </ac:spMkLst>
        </pc:spChg>
      </pc:sldChg>
      <pc:sldChg chg="modSp add del mod">
        <pc:chgData name="Bill Graham" userId="0f7af9b0-0fef-47ec-a832-4805c764be74" providerId="ADAL" clId="{AFC43A88-8281-4559-A4CD-215AAF32B67A}" dt="2021-10-29T18:19:43.721" v="830" actId="47"/>
        <pc:sldMkLst>
          <pc:docMk/>
          <pc:sldMk cId="179311339" sldId="271"/>
        </pc:sldMkLst>
        <pc:spChg chg="mod">
          <ac:chgData name="Bill Graham" userId="0f7af9b0-0fef-47ec-a832-4805c764be74" providerId="ADAL" clId="{AFC43A88-8281-4559-A4CD-215AAF32B67A}" dt="2021-10-29T17:30:50.926" v="151" actId="14100"/>
          <ac:spMkLst>
            <pc:docMk/>
            <pc:sldMk cId="179311339" sldId="271"/>
            <ac:spMk id="2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0-29T17:31:24.240" v="161" actId="1036"/>
          <ac:spMkLst>
            <pc:docMk/>
            <pc:sldMk cId="179311339" sldId="271"/>
            <ac:spMk id="3" creationId="{00000000-0000-0000-0000-000000000000}"/>
          </ac:spMkLst>
        </pc:spChg>
      </pc:sldChg>
      <pc:sldChg chg="modSp add del mod">
        <pc:chgData name="Bill Graham" userId="0f7af9b0-0fef-47ec-a832-4805c764be74" providerId="ADAL" clId="{AFC43A88-8281-4559-A4CD-215AAF32B67A}" dt="2021-10-29T18:19:44.474" v="831" actId="47"/>
        <pc:sldMkLst>
          <pc:docMk/>
          <pc:sldMk cId="3316975947" sldId="272"/>
        </pc:sldMkLst>
        <pc:spChg chg="mod">
          <ac:chgData name="Bill Graham" userId="0f7af9b0-0fef-47ec-a832-4805c764be74" providerId="ADAL" clId="{AFC43A88-8281-4559-A4CD-215AAF32B67A}" dt="2021-10-29T17:31:38.723" v="163" actId="14100"/>
          <ac:spMkLst>
            <pc:docMk/>
            <pc:sldMk cId="3316975947" sldId="272"/>
            <ac:spMk id="2" creationId="{00000000-0000-0000-0000-000000000000}"/>
          </ac:spMkLst>
        </pc:spChg>
      </pc:sldChg>
      <pc:sldChg chg="add del">
        <pc:chgData name="Bill Graham" userId="0f7af9b0-0fef-47ec-a832-4805c764be74" providerId="ADAL" clId="{AFC43A88-8281-4559-A4CD-215AAF32B67A}" dt="2021-10-29T18:20:00.019" v="832" actId="47"/>
        <pc:sldMkLst>
          <pc:docMk/>
          <pc:sldMk cId="2923216036" sldId="273"/>
        </pc:sldMkLst>
      </pc:sldChg>
      <pc:sldChg chg="add del">
        <pc:chgData name="Bill Graham" userId="0f7af9b0-0fef-47ec-a832-4805c764be74" providerId="ADAL" clId="{AFC43A88-8281-4559-A4CD-215AAF32B67A}" dt="2021-10-29T18:20:04.882" v="833" actId="47"/>
        <pc:sldMkLst>
          <pc:docMk/>
          <pc:sldMk cId="3453216559" sldId="274"/>
        </pc:sldMkLst>
      </pc:sldChg>
      <pc:sldChg chg="modSp add del mod">
        <pc:chgData name="Bill Graham" userId="0f7af9b0-0fef-47ec-a832-4805c764be74" providerId="ADAL" clId="{AFC43A88-8281-4559-A4CD-215AAF32B67A}" dt="2021-10-29T18:15:22.146" v="778" actId="47"/>
        <pc:sldMkLst>
          <pc:docMk/>
          <pc:sldMk cId="2490665486" sldId="276"/>
        </pc:sldMkLst>
        <pc:spChg chg="mod">
          <ac:chgData name="Bill Graham" userId="0f7af9b0-0fef-47ec-a832-4805c764be74" providerId="ADAL" clId="{AFC43A88-8281-4559-A4CD-215AAF32B67A}" dt="2021-10-29T17:21:57.298" v="83" actId="207"/>
          <ac:spMkLst>
            <pc:docMk/>
            <pc:sldMk cId="2490665486" sldId="276"/>
            <ac:spMk id="2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0-29T17:22:04.966" v="84" actId="207"/>
          <ac:spMkLst>
            <pc:docMk/>
            <pc:sldMk cId="2490665486" sldId="276"/>
            <ac:spMk id="3" creationId="{00000000-0000-0000-0000-000000000000}"/>
          </ac:spMkLst>
        </pc:spChg>
      </pc:sldChg>
      <pc:sldChg chg="add del">
        <pc:chgData name="Bill Graham" userId="0f7af9b0-0fef-47ec-a832-4805c764be74" providerId="ADAL" clId="{AFC43A88-8281-4559-A4CD-215AAF32B67A}" dt="2021-10-29T18:20:06.730" v="834" actId="47"/>
        <pc:sldMkLst>
          <pc:docMk/>
          <pc:sldMk cId="2680174634" sldId="277"/>
        </pc:sldMkLst>
      </pc:sldChg>
      <pc:sldChg chg="add del">
        <pc:chgData name="Bill Graham" userId="0f7af9b0-0fef-47ec-a832-4805c764be74" providerId="ADAL" clId="{AFC43A88-8281-4559-A4CD-215AAF32B67A}" dt="2021-10-29T17:59:32.475" v="477" actId="47"/>
        <pc:sldMkLst>
          <pc:docMk/>
          <pc:sldMk cId="1166134251" sldId="278"/>
        </pc:sldMkLst>
      </pc:sldChg>
      <pc:sldChg chg="add del">
        <pc:chgData name="Bill Graham" userId="0f7af9b0-0fef-47ec-a832-4805c764be74" providerId="ADAL" clId="{AFC43A88-8281-4559-A4CD-215AAF32B67A}" dt="2021-10-29T17:59:32.475" v="477" actId="47"/>
        <pc:sldMkLst>
          <pc:docMk/>
          <pc:sldMk cId="703724115" sldId="280"/>
        </pc:sldMkLst>
      </pc:sldChg>
      <pc:sldChg chg="add del">
        <pc:chgData name="Bill Graham" userId="0f7af9b0-0fef-47ec-a832-4805c764be74" providerId="ADAL" clId="{AFC43A88-8281-4559-A4CD-215AAF32B67A}" dt="2021-10-29T17:59:32.475" v="477" actId="47"/>
        <pc:sldMkLst>
          <pc:docMk/>
          <pc:sldMk cId="4221619102" sldId="281"/>
        </pc:sldMkLst>
      </pc:sldChg>
      <pc:sldChg chg="modSp add del mod">
        <pc:chgData name="Bill Graham" userId="0f7af9b0-0fef-47ec-a832-4805c764be74" providerId="ADAL" clId="{AFC43A88-8281-4559-A4CD-215AAF32B67A}" dt="2021-10-29T17:59:32.475" v="477" actId="47"/>
        <pc:sldMkLst>
          <pc:docMk/>
          <pc:sldMk cId="669122966" sldId="282"/>
        </pc:sldMkLst>
        <pc:spChg chg="mod">
          <ac:chgData name="Bill Graham" userId="0f7af9b0-0fef-47ec-a832-4805c764be74" providerId="ADAL" clId="{AFC43A88-8281-4559-A4CD-215AAF32B67A}" dt="2021-10-29T16:55:22.442" v="1" actId="27636"/>
          <ac:spMkLst>
            <pc:docMk/>
            <pc:sldMk cId="669122966" sldId="282"/>
            <ac:spMk id="3" creationId="{00000000-0000-0000-0000-000000000000}"/>
          </ac:spMkLst>
        </pc:spChg>
      </pc:sldChg>
      <pc:sldChg chg="add del">
        <pc:chgData name="Bill Graham" userId="0f7af9b0-0fef-47ec-a832-4805c764be74" providerId="ADAL" clId="{AFC43A88-8281-4559-A4CD-215AAF32B67A}" dt="2021-10-29T17:59:37.987" v="478" actId="47"/>
        <pc:sldMkLst>
          <pc:docMk/>
          <pc:sldMk cId="572291650" sldId="283"/>
        </pc:sldMkLst>
      </pc:sldChg>
      <pc:sldChg chg="modSp add del mod">
        <pc:chgData name="Bill Graham" userId="0f7af9b0-0fef-47ec-a832-4805c764be74" providerId="ADAL" clId="{AFC43A88-8281-4559-A4CD-215AAF32B67A}" dt="2021-10-29T18:53:56.748" v="1846" actId="47"/>
        <pc:sldMkLst>
          <pc:docMk/>
          <pc:sldMk cId="1175149746" sldId="285"/>
        </pc:sldMkLst>
        <pc:spChg chg="mod">
          <ac:chgData name="Bill Graham" userId="0f7af9b0-0fef-47ec-a832-4805c764be74" providerId="ADAL" clId="{AFC43A88-8281-4559-A4CD-215AAF32B67A}" dt="2021-10-29T17:59:44.952" v="479" actId="207"/>
          <ac:spMkLst>
            <pc:docMk/>
            <pc:sldMk cId="1175149746" sldId="285"/>
            <ac:spMk id="2" creationId="{00000000-0000-0000-0000-000000000000}"/>
          </ac:spMkLst>
        </pc:spChg>
      </pc:sldChg>
      <pc:sldChg chg="modSp add del mod">
        <pc:chgData name="Bill Graham" userId="0f7af9b0-0fef-47ec-a832-4805c764be74" providerId="ADAL" clId="{AFC43A88-8281-4559-A4CD-215AAF32B67A}" dt="2021-11-09T06:03:56.243" v="1861" actId="47"/>
        <pc:sldMkLst>
          <pc:docMk/>
          <pc:sldMk cId="3499181004" sldId="286"/>
        </pc:sldMkLst>
        <pc:spChg chg="mod">
          <ac:chgData name="Bill Graham" userId="0f7af9b0-0fef-47ec-a832-4805c764be74" providerId="ADAL" clId="{AFC43A88-8281-4559-A4CD-215AAF32B67A}" dt="2021-10-29T18:45:57.843" v="1611" actId="20577"/>
          <ac:spMkLst>
            <pc:docMk/>
            <pc:sldMk cId="3499181004" sldId="286"/>
            <ac:spMk id="10242" creationId="{00000000-0000-0000-0000-000000000000}"/>
          </ac:spMkLst>
        </pc:spChg>
      </pc:sldChg>
      <pc:sldChg chg="modSp add mod ord">
        <pc:chgData name="Bill Graham" userId="0f7af9b0-0fef-47ec-a832-4805c764be74" providerId="ADAL" clId="{AFC43A88-8281-4559-A4CD-215AAF32B67A}" dt="2021-11-09T14:05:13.298" v="8949" actId="14100"/>
        <pc:sldMkLst>
          <pc:docMk/>
          <pc:sldMk cId="2341327676" sldId="292"/>
        </pc:sldMkLst>
        <pc:spChg chg="mod">
          <ac:chgData name="Bill Graham" userId="0f7af9b0-0fef-47ec-a832-4805c764be74" providerId="ADAL" clId="{AFC43A88-8281-4559-A4CD-215AAF32B67A}" dt="2021-10-29T17:33:45.965" v="197" actId="14100"/>
          <ac:spMkLst>
            <pc:docMk/>
            <pc:sldMk cId="2341327676" sldId="292"/>
            <ac:spMk id="60418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14:05:13.298" v="8949" actId="14100"/>
          <ac:spMkLst>
            <pc:docMk/>
            <pc:sldMk cId="2341327676" sldId="292"/>
            <ac:spMk id="60419" creationId="{00000000-0000-0000-0000-000000000000}"/>
          </ac:spMkLst>
        </pc:spChg>
      </pc:sldChg>
      <pc:sldChg chg="modSp add del mod">
        <pc:chgData name="Bill Graham" userId="0f7af9b0-0fef-47ec-a832-4805c764be74" providerId="ADAL" clId="{AFC43A88-8281-4559-A4CD-215AAF32B67A}" dt="2021-10-29T18:34:16.054" v="1296" actId="47"/>
        <pc:sldMkLst>
          <pc:docMk/>
          <pc:sldMk cId="144607415" sldId="294"/>
        </pc:sldMkLst>
        <pc:spChg chg="mod">
          <ac:chgData name="Bill Graham" userId="0f7af9b0-0fef-47ec-a832-4805c764be74" providerId="ADAL" clId="{AFC43A88-8281-4559-A4CD-215AAF32B67A}" dt="2021-10-29T18:18:41.192" v="787" actId="14100"/>
          <ac:spMkLst>
            <pc:docMk/>
            <pc:sldMk cId="144607415" sldId="294"/>
            <ac:spMk id="2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0-29T18:18:52.744" v="802" actId="20577"/>
          <ac:spMkLst>
            <pc:docMk/>
            <pc:sldMk cId="144607415" sldId="294"/>
            <ac:spMk id="3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0-29T18:18:44.862" v="788" actId="120"/>
          <ac:spMkLst>
            <pc:docMk/>
            <pc:sldMk cId="144607415" sldId="294"/>
            <ac:spMk id="4" creationId="{00000000-0000-0000-0000-000000000000}"/>
          </ac:spMkLst>
        </pc:spChg>
      </pc:sldChg>
      <pc:sldChg chg="modSp add del mod">
        <pc:chgData name="Bill Graham" userId="0f7af9b0-0fef-47ec-a832-4805c764be74" providerId="ADAL" clId="{AFC43A88-8281-4559-A4CD-215AAF32B67A}" dt="2021-10-29T18:34:13.123" v="1295" actId="47"/>
        <pc:sldMkLst>
          <pc:docMk/>
          <pc:sldMk cId="2367770974" sldId="295"/>
        </pc:sldMkLst>
        <pc:spChg chg="mod">
          <ac:chgData name="Bill Graham" userId="0f7af9b0-0fef-47ec-a832-4805c764be74" providerId="ADAL" clId="{AFC43A88-8281-4559-A4CD-215AAF32B67A}" dt="2021-10-29T18:16:05.366" v="783" actId="207"/>
          <ac:spMkLst>
            <pc:docMk/>
            <pc:sldMk cId="2367770974" sldId="295"/>
            <ac:spMk id="2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0-29T18:16:01.581" v="782" actId="14100"/>
          <ac:spMkLst>
            <pc:docMk/>
            <pc:sldMk cId="2367770974" sldId="295"/>
            <ac:spMk id="3" creationId="{00000000-0000-0000-0000-000000000000}"/>
          </ac:spMkLst>
        </pc:spChg>
      </pc:sldChg>
      <pc:sldChg chg="modSp add del mod">
        <pc:chgData name="Bill Graham" userId="0f7af9b0-0fef-47ec-a832-4805c764be74" providerId="ADAL" clId="{AFC43A88-8281-4559-A4CD-215AAF32B67A}" dt="2021-10-29T18:34:18.561" v="1297" actId="47"/>
        <pc:sldMkLst>
          <pc:docMk/>
          <pc:sldMk cId="3372155992" sldId="296"/>
        </pc:sldMkLst>
        <pc:spChg chg="mod">
          <ac:chgData name="Bill Graham" userId="0f7af9b0-0fef-47ec-a832-4805c764be74" providerId="ADAL" clId="{AFC43A88-8281-4559-A4CD-215AAF32B67A}" dt="2021-10-29T18:19:16.416" v="804" actId="14100"/>
          <ac:spMkLst>
            <pc:docMk/>
            <pc:sldMk cId="3372155992" sldId="296"/>
            <ac:spMk id="2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0-29T18:19:29.399" v="825" actId="1036"/>
          <ac:spMkLst>
            <pc:docMk/>
            <pc:sldMk cId="3372155992" sldId="296"/>
            <ac:spMk id="4" creationId="{3DE0905B-F11A-4B7A-8797-E571E779F4CF}"/>
          </ac:spMkLst>
        </pc:spChg>
      </pc:sldChg>
      <pc:sldChg chg="addSp delSp modSp add mod ord">
        <pc:chgData name="Bill Graham" userId="0f7af9b0-0fef-47ec-a832-4805c764be74" providerId="ADAL" clId="{AFC43A88-8281-4559-A4CD-215AAF32B67A}" dt="2021-11-09T13:08:19.621" v="7504" actId="404"/>
        <pc:sldMkLst>
          <pc:docMk/>
          <pc:sldMk cId="3619815157" sldId="298"/>
        </pc:sldMkLst>
        <pc:spChg chg="mod">
          <ac:chgData name="Bill Graham" userId="0f7af9b0-0fef-47ec-a832-4805c764be74" providerId="ADAL" clId="{AFC43A88-8281-4559-A4CD-215AAF32B67A}" dt="2021-11-09T13:08:19.621" v="7504" actId="404"/>
          <ac:spMkLst>
            <pc:docMk/>
            <pc:sldMk cId="3619815157" sldId="298"/>
            <ac:spMk id="2" creationId="{00000000-0000-0000-0000-000000000000}"/>
          </ac:spMkLst>
        </pc:spChg>
        <pc:spChg chg="add del">
          <ac:chgData name="Bill Graham" userId="0f7af9b0-0fef-47ec-a832-4805c764be74" providerId="ADAL" clId="{AFC43A88-8281-4559-A4CD-215AAF32B67A}" dt="2021-10-29T18:04:58.497" v="564" actId="22"/>
          <ac:spMkLst>
            <pc:docMk/>
            <pc:sldMk cId="3619815157" sldId="298"/>
            <ac:spMk id="4" creationId="{B36E3AB9-E966-4E99-96FF-BE8449388395}"/>
          </ac:spMkLst>
        </pc:spChg>
      </pc:sldChg>
      <pc:sldChg chg="modSp add mod ord modAnim">
        <pc:chgData name="Bill Graham" userId="0f7af9b0-0fef-47ec-a832-4805c764be74" providerId="ADAL" clId="{AFC43A88-8281-4559-A4CD-215AAF32B67A}" dt="2021-11-09T14:02:44.987" v="8930" actId="207"/>
        <pc:sldMkLst>
          <pc:docMk/>
          <pc:sldMk cId="867524637" sldId="299"/>
        </pc:sldMkLst>
        <pc:spChg chg="mod">
          <ac:chgData name="Bill Graham" userId="0f7af9b0-0fef-47ec-a832-4805c764be74" providerId="ADAL" clId="{AFC43A88-8281-4559-A4CD-215AAF32B67A}" dt="2021-11-09T14:02:44.987" v="8930" actId="207"/>
          <ac:spMkLst>
            <pc:docMk/>
            <pc:sldMk cId="867524637" sldId="299"/>
            <ac:spMk id="2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0-29T18:38:55.645" v="1391" actId="14100"/>
          <ac:spMkLst>
            <pc:docMk/>
            <pc:sldMk cId="867524637" sldId="299"/>
            <ac:spMk id="3" creationId="{00000000-0000-0000-0000-000000000000}"/>
          </ac:spMkLst>
        </pc:spChg>
      </pc:sldChg>
      <pc:sldChg chg="modSp add mod">
        <pc:chgData name="Bill Graham" userId="0f7af9b0-0fef-47ec-a832-4805c764be74" providerId="ADAL" clId="{AFC43A88-8281-4559-A4CD-215AAF32B67A}" dt="2021-11-09T13:20:39.061" v="7802" actId="207"/>
        <pc:sldMkLst>
          <pc:docMk/>
          <pc:sldMk cId="3945646649" sldId="300"/>
        </pc:sldMkLst>
        <pc:spChg chg="mod">
          <ac:chgData name="Bill Graham" userId="0f7af9b0-0fef-47ec-a832-4805c764be74" providerId="ADAL" clId="{AFC43A88-8281-4559-A4CD-215AAF32B67A}" dt="2021-11-09T13:20:39.061" v="7802" actId="207"/>
          <ac:spMkLst>
            <pc:docMk/>
            <pc:sldMk cId="3945646649" sldId="300"/>
            <ac:spMk id="2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13:20:13.547" v="7799" actId="20577"/>
          <ac:spMkLst>
            <pc:docMk/>
            <pc:sldMk cId="3945646649" sldId="300"/>
            <ac:spMk id="3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13:20:25.416" v="7801" actId="6549"/>
          <ac:spMkLst>
            <pc:docMk/>
            <pc:sldMk cId="3945646649" sldId="300"/>
            <ac:spMk id="4" creationId="{528E5779-6BC5-4988-81EA-978D7B4EB9AD}"/>
          </ac:spMkLst>
        </pc:spChg>
      </pc:sldChg>
      <pc:sldChg chg="add del">
        <pc:chgData name="Bill Graham" userId="0f7af9b0-0fef-47ec-a832-4805c764be74" providerId="ADAL" clId="{AFC43A88-8281-4559-A4CD-215AAF32B67A}" dt="2021-10-29T17:59:54.131" v="480" actId="47"/>
        <pc:sldMkLst>
          <pc:docMk/>
          <pc:sldMk cId="4235467489" sldId="304"/>
        </pc:sldMkLst>
      </pc:sldChg>
      <pc:sldChg chg="add del">
        <pc:chgData name="Bill Graham" userId="0f7af9b0-0fef-47ec-a832-4805c764be74" providerId="ADAL" clId="{AFC43A88-8281-4559-A4CD-215AAF32B67A}" dt="2021-10-29T17:59:32.475" v="477" actId="47"/>
        <pc:sldMkLst>
          <pc:docMk/>
          <pc:sldMk cId="3105855762" sldId="310"/>
        </pc:sldMkLst>
      </pc:sldChg>
      <pc:sldChg chg="modSp add del mod ord">
        <pc:chgData name="Bill Graham" userId="0f7af9b0-0fef-47ec-a832-4805c764be74" providerId="ADAL" clId="{AFC43A88-8281-4559-A4CD-215AAF32B67A}" dt="2021-11-09T11:38:14.454" v="6379" actId="47"/>
        <pc:sldMkLst>
          <pc:docMk/>
          <pc:sldMk cId="755433090" sldId="311"/>
        </pc:sldMkLst>
        <pc:spChg chg="mod">
          <ac:chgData name="Bill Graham" userId="0f7af9b0-0fef-47ec-a832-4805c764be74" providerId="ADAL" clId="{AFC43A88-8281-4559-A4CD-215AAF32B67A}" dt="2021-10-29T18:00:22.326" v="509" actId="1036"/>
          <ac:spMkLst>
            <pc:docMk/>
            <pc:sldMk cId="755433090" sldId="311"/>
            <ac:spMk id="2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0-29T18:00:29.786" v="514" actId="1035"/>
          <ac:spMkLst>
            <pc:docMk/>
            <pc:sldMk cId="755433090" sldId="311"/>
            <ac:spMk id="3" creationId="{00000000-0000-0000-0000-000000000000}"/>
          </ac:spMkLst>
        </pc:spChg>
      </pc:sldChg>
      <pc:sldChg chg="modSp add del mod ord">
        <pc:chgData name="Bill Graham" userId="0f7af9b0-0fef-47ec-a832-4805c764be74" providerId="ADAL" clId="{AFC43A88-8281-4559-A4CD-215AAF32B67A}" dt="2021-11-09T11:38:14.454" v="6379" actId="47"/>
        <pc:sldMkLst>
          <pc:docMk/>
          <pc:sldMk cId="2431173927" sldId="312"/>
        </pc:sldMkLst>
        <pc:spChg chg="mod">
          <ac:chgData name="Bill Graham" userId="0f7af9b0-0fef-47ec-a832-4805c764be74" providerId="ADAL" clId="{AFC43A88-8281-4559-A4CD-215AAF32B67A}" dt="2021-10-29T18:04:08.074" v="562" actId="20577"/>
          <ac:spMkLst>
            <pc:docMk/>
            <pc:sldMk cId="2431173927" sldId="312"/>
            <ac:spMk id="2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0-29T18:02:29.738" v="529" actId="14100"/>
          <ac:spMkLst>
            <pc:docMk/>
            <pc:sldMk cId="2431173927" sldId="312"/>
            <ac:spMk id="3" creationId="{00000000-0000-0000-0000-000000000000}"/>
          </ac:spMkLst>
        </pc:spChg>
      </pc:sldChg>
      <pc:sldChg chg="modSp add del mod ord">
        <pc:chgData name="Bill Graham" userId="0f7af9b0-0fef-47ec-a832-4805c764be74" providerId="ADAL" clId="{AFC43A88-8281-4559-A4CD-215AAF32B67A}" dt="2021-11-09T11:38:14.454" v="6379" actId="47"/>
        <pc:sldMkLst>
          <pc:docMk/>
          <pc:sldMk cId="2958610821" sldId="313"/>
        </pc:sldMkLst>
        <pc:spChg chg="mod">
          <ac:chgData name="Bill Graham" userId="0f7af9b0-0fef-47ec-a832-4805c764be74" providerId="ADAL" clId="{AFC43A88-8281-4559-A4CD-215AAF32B67A}" dt="2021-10-29T18:01:43.707" v="521" actId="207"/>
          <ac:spMkLst>
            <pc:docMk/>
            <pc:sldMk cId="2958610821" sldId="313"/>
            <ac:spMk id="2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0-29T18:01:20.003" v="518" actId="14100"/>
          <ac:spMkLst>
            <pc:docMk/>
            <pc:sldMk cId="2958610821" sldId="313"/>
            <ac:spMk id="3" creationId="{00000000-0000-0000-0000-000000000000}"/>
          </ac:spMkLst>
        </pc:spChg>
      </pc:sldChg>
      <pc:sldChg chg="modSp mod">
        <pc:chgData name="Bill Graham" userId="0f7af9b0-0fef-47ec-a832-4805c764be74" providerId="ADAL" clId="{AFC43A88-8281-4559-A4CD-215AAF32B67A}" dt="2021-11-09T13:25:52.182" v="7972" actId="1036"/>
        <pc:sldMkLst>
          <pc:docMk/>
          <pc:sldMk cId="2836293971" sldId="608"/>
        </pc:sldMkLst>
        <pc:spChg chg="mod">
          <ac:chgData name="Bill Graham" userId="0f7af9b0-0fef-47ec-a832-4805c764be74" providerId="ADAL" clId="{AFC43A88-8281-4559-A4CD-215AAF32B67A}" dt="2021-11-09T13:25:52.182" v="7972" actId="1036"/>
          <ac:spMkLst>
            <pc:docMk/>
            <pc:sldMk cId="2836293971" sldId="608"/>
            <ac:spMk id="2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11:45:12.515" v="6816" actId="403"/>
          <ac:spMkLst>
            <pc:docMk/>
            <pc:sldMk cId="2836293971" sldId="608"/>
            <ac:spMk id="3" creationId="{00000000-0000-0000-0000-000000000000}"/>
          </ac:spMkLst>
        </pc:spChg>
      </pc:sldChg>
      <pc:sldChg chg="modSp mod">
        <pc:chgData name="Bill Graham" userId="0f7af9b0-0fef-47ec-a832-4805c764be74" providerId="ADAL" clId="{AFC43A88-8281-4559-A4CD-215AAF32B67A}" dt="2021-11-09T13:25:59.404" v="7978" actId="1036"/>
        <pc:sldMkLst>
          <pc:docMk/>
          <pc:sldMk cId="2660827400" sldId="609"/>
        </pc:sldMkLst>
        <pc:spChg chg="mod">
          <ac:chgData name="Bill Graham" userId="0f7af9b0-0fef-47ec-a832-4805c764be74" providerId="ADAL" clId="{AFC43A88-8281-4559-A4CD-215AAF32B67A}" dt="2021-11-09T13:25:59.404" v="7978" actId="1036"/>
          <ac:spMkLst>
            <pc:docMk/>
            <pc:sldMk cId="2660827400" sldId="609"/>
            <ac:spMk id="2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0-29T18:26:50.116" v="1101" actId="948"/>
          <ac:spMkLst>
            <pc:docMk/>
            <pc:sldMk cId="2660827400" sldId="609"/>
            <ac:spMk id="3" creationId="{00000000-0000-0000-0000-000000000000}"/>
          </ac:spMkLst>
        </pc:spChg>
      </pc:sldChg>
      <pc:sldChg chg="modSp mod ord">
        <pc:chgData name="Bill Graham" userId="0f7af9b0-0fef-47ec-a832-4805c764be74" providerId="ADAL" clId="{AFC43A88-8281-4559-A4CD-215AAF32B67A}" dt="2021-11-09T13:24:06.827" v="7872" actId="207"/>
        <pc:sldMkLst>
          <pc:docMk/>
          <pc:sldMk cId="11902711" sldId="610"/>
        </pc:sldMkLst>
        <pc:spChg chg="mod">
          <ac:chgData name="Bill Graham" userId="0f7af9b0-0fef-47ec-a832-4805c764be74" providerId="ADAL" clId="{AFC43A88-8281-4559-A4CD-215AAF32B67A}" dt="2021-11-09T13:24:06.827" v="7872" actId="207"/>
          <ac:spMkLst>
            <pc:docMk/>
            <pc:sldMk cId="11902711" sldId="610"/>
            <ac:spMk id="2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0-29T18:26:37.631" v="1100" actId="1035"/>
          <ac:spMkLst>
            <pc:docMk/>
            <pc:sldMk cId="11902711" sldId="610"/>
            <ac:spMk id="3" creationId="{00000000-0000-0000-0000-000000000000}"/>
          </ac:spMkLst>
        </pc:spChg>
      </pc:sldChg>
      <pc:sldChg chg="modSp mod">
        <pc:chgData name="Bill Graham" userId="0f7af9b0-0fef-47ec-a832-4805c764be74" providerId="ADAL" clId="{AFC43A88-8281-4559-A4CD-215AAF32B67A}" dt="2021-11-09T13:24:58.450" v="7912" actId="1035"/>
        <pc:sldMkLst>
          <pc:docMk/>
          <pc:sldMk cId="2181501202" sldId="611"/>
        </pc:sldMkLst>
        <pc:spChg chg="mod">
          <ac:chgData name="Bill Graham" userId="0f7af9b0-0fef-47ec-a832-4805c764be74" providerId="ADAL" clId="{AFC43A88-8281-4559-A4CD-215AAF32B67A}" dt="2021-11-09T13:24:58.450" v="7912" actId="1035"/>
          <ac:spMkLst>
            <pc:docMk/>
            <pc:sldMk cId="2181501202" sldId="611"/>
            <ac:spMk id="2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0-29T18:26:19.629" v="1092" actId="948"/>
          <ac:spMkLst>
            <pc:docMk/>
            <pc:sldMk cId="2181501202" sldId="611"/>
            <ac:spMk id="3" creationId="{00000000-0000-0000-0000-000000000000}"/>
          </ac:spMkLst>
        </pc:spChg>
      </pc:sldChg>
      <pc:sldChg chg="modSp mod">
        <pc:chgData name="Bill Graham" userId="0f7af9b0-0fef-47ec-a832-4805c764be74" providerId="ADAL" clId="{AFC43A88-8281-4559-A4CD-215AAF32B67A}" dt="2021-11-09T13:25:04.632" v="7922" actId="1036"/>
        <pc:sldMkLst>
          <pc:docMk/>
          <pc:sldMk cId="619659905" sldId="612"/>
        </pc:sldMkLst>
        <pc:spChg chg="mod">
          <ac:chgData name="Bill Graham" userId="0f7af9b0-0fef-47ec-a832-4805c764be74" providerId="ADAL" clId="{AFC43A88-8281-4559-A4CD-215AAF32B67A}" dt="2021-11-09T13:25:04.632" v="7922" actId="1036"/>
          <ac:spMkLst>
            <pc:docMk/>
            <pc:sldMk cId="619659905" sldId="612"/>
            <ac:spMk id="2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0-29T18:28:13.107" v="1150" actId="1036"/>
          <ac:spMkLst>
            <pc:docMk/>
            <pc:sldMk cId="619659905" sldId="612"/>
            <ac:spMk id="3" creationId="{00000000-0000-0000-0000-000000000000}"/>
          </ac:spMkLst>
        </pc:spChg>
      </pc:sldChg>
      <pc:sldChg chg="modSp mod">
        <pc:chgData name="Bill Graham" userId="0f7af9b0-0fef-47ec-a832-4805c764be74" providerId="ADAL" clId="{AFC43A88-8281-4559-A4CD-215AAF32B67A}" dt="2021-11-09T13:26:20.598" v="7993" actId="1036"/>
        <pc:sldMkLst>
          <pc:docMk/>
          <pc:sldMk cId="4263983222" sldId="631"/>
        </pc:sldMkLst>
        <pc:spChg chg="mod">
          <ac:chgData name="Bill Graham" userId="0f7af9b0-0fef-47ec-a832-4805c764be74" providerId="ADAL" clId="{AFC43A88-8281-4559-A4CD-215AAF32B67A}" dt="2021-11-09T13:26:20.598" v="7993" actId="1036"/>
          <ac:spMkLst>
            <pc:docMk/>
            <pc:sldMk cId="4263983222" sldId="631"/>
            <ac:spMk id="2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13:10:29.205" v="7584" actId="1038"/>
          <ac:spMkLst>
            <pc:docMk/>
            <pc:sldMk cId="4263983222" sldId="631"/>
            <ac:spMk id="3" creationId="{00000000-0000-0000-0000-000000000000}"/>
          </ac:spMkLst>
        </pc:spChg>
      </pc:sldChg>
      <pc:sldChg chg="modSp del mod">
        <pc:chgData name="Bill Graham" userId="0f7af9b0-0fef-47ec-a832-4805c764be74" providerId="ADAL" clId="{AFC43A88-8281-4559-A4CD-215AAF32B67A}" dt="2021-11-09T12:10:57.380" v="7105" actId="47"/>
        <pc:sldMkLst>
          <pc:docMk/>
          <pc:sldMk cId="1265350444" sldId="686"/>
        </pc:sldMkLst>
        <pc:spChg chg="mod">
          <ac:chgData name="Bill Graham" userId="0f7af9b0-0fef-47ec-a832-4805c764be74" providerId="ADAL" clId="{AFC43A88-8281-4559-A4CD-215AAF32B67A}" dt="2021-11-09T06:16:15.926" v="1983" actId="1036"/>
          <ac:spMkLst>
            <pc:docMk/>
            <pc:sldMk cId="1265350444" sldId="686"/>
            <ac:spMk id="2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06:19:44.819" v="1986"/>
          <ac:spMkLst>
            <pc:docMk/>
            <pc:sldMk cId="1265350444" sldId="686"/>
            <ac:spMk id="3" creationId="{00000000-0000-0000-0000-000000000000}"/>
          </ac:spMkLst>
        </pc:spChg>
      </pc:sldChg>
      <pc:sldChg chg="addSp modSp add mod modAnim">
        <pc:chgData name="Bill Graham" userId="0f7af9b0-0fef-47ec-a832-4805c764be74" providerId="ADAL" clId="{AFC43A88-8281-4559-A4CD-215AAF32B67A}" dt="2021-11-09T13:10:53.311" v="7586" actId="207"/>
        <pc:sldMkLst>
          <pc:docMk/>
          <pc:sldMk cId="2632213102" sldId="746"/>
        </pc:sldMkLst>
        <pc:spChg chg="mod">
          <ac:chgData name="Bill Graham" userId="0f7af9b0-0fef-47ec-a832-4805c764be74" providerId="ADAL" clId="{AFC43A88-8281-4559-A4CD-215AAF32B67A}" dt="2021-11-09T13:10:53.311" v="7586" actId="207"/>
          <ac:spMkLst>
            <pc:docMk/>
            <pc:sldMk cId="2632213102" sldId="746"/>
            <ac:spMk id="2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13:10:46.858" v="7585" actId="14100"/>
          <ac:spMkLst>
            <pc:docMk/>
            <pc:sldMk cId="2632213102" sldId="746"/>
            <ac:spMk id="3" creationId="{00000000-0000-0000-0000-000000000000}"/>
          </ac:spMkLst>
        </pc:spChg>
        <pc:spChg chg="add mod">
          <ac:chgData name="Bill Graham" userId="0f7af9b0-0fef-47ec-a832-4805c764be74" providerId="ADAL" clId="{AFC43A88-8281-4559-A4CD-215AAF32B67A}" dt="2021-11-09T11:46:52.893" v="6822" actId="113"/>
          <ac:spMkLst>
            <pc:docMk/>
            <pc:sldMk cId="2632213102" sldId="746"/>
            <ac:spMk id="5" creationId="{03C9E115-605A-47AC-83C9-61F521E2C5AB}"/>
          </ac:spMkLst>
        </pc:spChg>
      </pc:sldChg>
      <pc:sldChg chg="delSp modSp add mod modAnim">
        <pc:chgData name="Bill Graham" userId="0f7af9b0-0fef-47ec-a832-4805c764be74" providerId="ADAL" clId="{AFC43A88-8281-4559-A4CD-215AAF32B67A}" dt="2021-11-09T13:32:20.484" v="8145" actId="14100"/>
        <pc:sldMkLst>
          <pc:docMk/>
          <pc:sldMk cId="3406686028" sldId="750"/>
        </pc:sldMkLst>
        <pc:spChg chg="mod">
          <ac:chgData name="Bill Graham" userId="0f7af9b0-0fef-47ec-a832-4805c764be74" providerId="ADAL" clId="{AFC43A88-8281-4559-A4CD-215AAF32B67A}" dt="2021-11-09T13:28:40.841" v="8051" actId="1036"/>
          <ac:spMkLst>
            <pc:docMk/>
            <pc:sldMk cId="3406686028" sldId="750"/>
            <ac:spMk id="130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13:28:22.076" v="8034" actId="1035"/>
          <ac:spMkLst>
            <pc:docMk/>
            <pc:sldMk cId="3406686028" sldId="750"/>
            <ac:spMk id="131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13:28:30.485" v="8036" actId="1036"/>
          <ac:spMkLst>
            <pc:docMk/>
            <pc:sldMk cId="3406686028" sldId="750"/>
            <ac:spMk id="132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13:28:35.949" v="8044" actId="1036"/>
          <ac:spMkLst>
            <pc:docMk/>
            <pc:sldMk cId="3406686028" sldId="750"/>
            <ac:spMk id="133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06:58:28.224" v="4303"/>
          <ac:spMkLst>
            <pc:docMk/>
            <pc:sldMk cId="3406686028" sldId="750"/>
            <ac:spMk id="150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06:58:33.814" v="4304"/>
          <ac:spMkLst>
            <pc:docMk/>
            <pc:sldMk cId="3406686028" sldId="750"/>
            <ac:spMk id="151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06:57:59.473" v="4266" actId="1037"/>
          <ac:spMkLst>
            <pc:docMk/>
            <pc:sldMk cId="3406686028" sldId="750"/>
            <ac:spMk id="152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06:59:12.439" v="4347" actId="1036"/>
          <ac:spMkLst>
            <pc:docMk/>
            <pc:sldMk cId="3406686028" sldId="750"/>
            <ac:spMk id="153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06:56:43.154" v="4208" actId="14100"/>
          <ac:spMkLst>
            <pc:docMk/>
            <pc:sldMk cId="3406686028" sldId="750"/>
            <ac:spMk id="155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06:56:43.154" v="4208" actId="14100"/>
          <ac:spMkLst>
            <pc:docMk/>
            <pc:sldMk cId="3406686028" sldId="750"/>
            <ac:spMk id="156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06:56:43.154" v="4208" actId="14100"/>
          <ac:spMkLst>
            <pc:docMk/>
            <pc:sldMk cId="3406686028" sldId="750"/>
            <ac:spMk id="157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06:56:43.154" v="4208" actId="14100"/>
          <ac:spMkLst>
            <pc:docMk/>
            <pc:sldMk cId="3406686028" sldId="750"/>
            <ac:spMk id="158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13:32:20.484" v="8145" actId="14100"/>
          <ac:spMkLst>
            <pc:docMk/>
            <pc:sldMk cId="3406686028" sldId="750"/>
            <ac:spMk id="17421" creationId="{00000000-0000-0000-0000-000000000000}"/>
          </ac:spMkLst>
        </pc:spChg>
        <pc:grpChg chg="mod">
          <ac:chgData name="Bill Graham" userId="0f7af9b0-0fef-47ec-a832-4805c764be74" providerId="ADAL" clId="{AFC43A88-8281-4559-A4CD-215AAF32B67A}" dt="2021-11-09T07:00:06.963" v="4354" actId="14100"/>
          <ac:grpSpMkLst>
            <pc:docMk/>
            <pc:sldMk cId="3406686028" sldId="750"/>
            <ac:grpSpMk id="143" creationId="{00000000-0000-0000-0000-000000000000}"/>
          </ac:grpSpMkLst>
        </pc:grpChg>
        <pc:grpChg chg="del mod">
          <ac:chgData name="Bill Graham" userId="0f7af9b0-0fef-47ec-a832-4805c764be74" providerId="ADAL" clId="{AFC43A88-8281-4559-A4CD-215AAF32B67A}" dt="2021-11-09T06:59:28.452" v="4348" actId="478"/>
          <ac:grpSpMkLst>
            <pc:docMk/>
            <pc:sldMk cId="3406686028" sldId="750"/>
            <ac:grpSpMk id="154" creationId="{00000000-0000-0000-0000-000000000000}"/>
          </ac:grpSpMkLst>
        </pc:grpChg>
      </pc:sldChg>
      <pc:sldChg chg="addSp delSp modSp add del mod">
        <pc:chgData name="Bill Graham" userId="0f7af9b0-0fef-47ec-a832-4805c764be74" providerId="ADAL" clId="{AFC43A88-8281-4559-A4CD-215AAF32B67A}" dt="2021-11-09T12:07:38.762" v="6998" actId="47"/>
        <pc:sldMkLst>
          <pc:docMk/>
          <pc:sldMk cId="2371615075" sldId="751"/>
        </pc:sldMkLst>
        <pc:spChg chg="add del mod">
          <ac:chgData name="Bill Graham" userId="0f7af9b0-0fef-47ec-a832-4805c764be74" providerId="ADAL" clId="{AFC43A88-8281-4559-A4CD-215AAF32B67A}" dt="2021-11-09T06:08:12.202" v="1867" actId="478"/>
          <ac:spMkLst>
            <pc:docMk/>
            <pc:sldMk cId="2371615075" sldId="751"/>
            <ac:spMk id="11" creationId="{8C675247-9AC3-4B41-8E7C-5BBED9897512}"/>
          </ac:spMkLst>
        </pc:spChg>
        <pc:spChg chg="mod">
          <ac:chgData name="Bill Graham" userId="0f7af9b0-0fef-47ec-a832-4805c764be74" providerId="ADAL" clId="{AFC43A88-8281-4559-A4CD-215AAF32B67A}" dt="2021-11-09T06:10:24.090" v="1912" actId="1036"/>
          <ac:spMkLst>
            <pc:docMk/>
            <pc:sldMk cId="2371615075" sldId="751"/>
            <ac:spMk id="21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06:09:17.546" v="1887" actId="1035"/>
          <ac:spMkLst>
            <pc:docMk/>
            <pc:sldMk cId="2371615075" sldId="751"/>
            <ac:spMk id="22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06:09:10.772" v="1880" actId="1035"/>
          <ac:spMkLst>
            <pc:docMk/>
            <pc:sldMk cId="2371615075" sldId="751"/>
            <ac:spMk id="23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0-29T17:44:57.039" v="435" actId="1035"/>
          <ac:spMkLst>
            <pc:docMk/>
            <pc:sldMk cId="2371615075" sldId="751"/>
            <ac:spMk id="19459" creationId="{00000000-0000-0000-0000-000000000000}"/>
          </ac:spMkLst>
        </pc:spChg>
        <pc:graphicFrameChg chg="mod">
          <ac:chgData name="Bill Graham" userId="0f7af9b0-0fef-47ec-a832-4805c764be74" providerId="ADAL" clId="{AFC43A88-8281-4559-A4CD-215AAF32B67A}" dt="2021-11-09T06:09:53.780" v="1892"/>
          <ac:graphicFrameMkLst>
            <pc:docMk/>
            <pc:sldMk cId="2371615075" sldId="751"/>
            <ac:graphicFrameMk id="2" creationId="{00000000-0000-0000-0000-000000000000}"/>
          </ac:graphicFrameMkLst>
        </pc:graphicFrameChg>
        <pc:picChg chg="del mod">
          <ac:chgData name="Bill Graham" userId="0f7af9b0-0fef-47ec-a832-4805c764be74" providerId="ADAL" clId="{AFC43A88-8281-4559-A4CD-215AAF32B67A}" dt="2021-10-29T17:43:29.925" v="358" actId="478"/>
          <ac:picMkLst>
            <pc:docMk/>
            <pc:sldMk cId="2371615075" sldId="751"/>
            <ac:picMk id="24" creationId="{00000000-0000-0000-0000-000000000000}"/>
          </ac:picMkLst>
        </pc:picChg>
        <pc:picChg chg="del">
          <ac:chgData name="Bill Graham" userId="0f7af9b0-0fef-47ec-a832-4805c764be74" providerId="ADAL" clId="{AFC43A88-8281-4559-A4CD-215AAF32B67A}" dt="2021-10-29T17:43:36.409" v="360" actId="478"/>
          <ac:picMkLst>
            <pc:docMk/>
            <pc:sldMk cId="2371615075" sldId="751"/>
            <ac:picMk id="25" creationId="{00000000-0000-0000-0000-000000000000}"/>
          </ac:picMkLst>
        </pc:picChg>
        <pc:picChg chg="del">
          <ac:chgData name="Bill Graham" userId="0f7af9b0-0fef-47ec-a832-4805c764be74" providerId="ADAL" clId="{AFC43A88-8281-4559-A4CD-215AAF32B67A}" dt="2021-10-29T17:43:33.566" v="359" actId="478"/>
          <ac:picMkLst>
            <pc:docMk/>
            <pc:sldMk cId="2371615075" sldId="751"/>
            <ac:picMk id="26" creationId="{00000000-0000-0000-0000-000000000000}"/>
          </ac:picMkLst>
        </pc:picChg>
      </pc:sldChg>
      <pc:sldChg chg="modSp add del mod">
        <pc:chgData name="Bill Graham" userId="0f7af9b0-0fef-47ec-a832-4805c764be74" providerId="ADAL" clId="{AFC43A88-8281-4559-A4CD-215AAF32B67A}" dt="2021-10-29T17:37:26.388" v="245" actId="47"/>
        <pc:sldMkLst>
          <pc:docMk/>
          <pc:sldMk cId="2080964542" sldId="766"/>
        </pc:sldMkLst>
        <pc:spChg chg="mod">
          <ac:chgData name="Bill Graham" userId="0f7af9b0-0fef-47ec-a832-4805c764be74" providerId="ADAL" clId="{AFC43A88-8281-4559-A4CD-215AAF32B67A}" dt="2021-10-29T17:37:08.065" v="242" actId="14100"/>
          <ac:spMkLst>
            <pc:docMk/>
            <pc:sldMk cId="2080964542" sldId="766"/>
            <ac:spMk id="2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0-29T17:37:11.966" v="244" actId="20577"/>
          <ac:spMkLst>
            <pc:docMk/>
            <pc:sldMk cId="2080964542" sldId="766"/>
            <ac:spMk id="3" creationId="{00000000-0000-0000-0000-000000000000}"/>
          </ac:spMkLst>
        </pc:spChg>
      </pc:sldChg>
      <pc:sldChg chg="modSp add del mod">
        <pc:chgData name="Bill Graham" userId="0f7af9b0-0fef-47ec-a832-4805c764be74" providerId="ADAL" clId="{AFC43A88-8281-4559-A4CD-215AAF32B67A}" dt="2021-11-09T13:32:28.382" v="8146" actId="207"/>
        <pc:sldMkLst>
          <pc:docMk/>
          <pc:sldMk cId="1188089754" sldId="772"/>
        </pc:sldMkLst>
        <pc:spChg chg="mod">
          <ac:chgData name="Bill Graham" userId="0f7af9b0-0fef-47ec-a832-4805c764be74" providerId="ADAL" clId="{AFC43A88-8281-4559-A4CD-215AAF32B67A}" dt="2021-11-09T13:32:28.382" v="8146" actId="207"/>
          <ac:spMkLst>
            <pc:docMk/>
            <pc:sldMk cId="1188089754" sldId="772"/>
            <ac:spMk id="2" creationId="{7E3D130D-7F69-4913-B079-9AD7B38BC3CD}"/>
          </ac:spMkLst>
        </pc:spChg>
        <pc:spChg chg="mod">
          <ac:chgData name="Bill Graham" userId="0f7af9b0-0fef-47ec-a832-4805c764be74" providerId="ADAL" clId="{AFC43A88-8281-4559-A4CD-215AAF32B67A}" dt="2021-11-09T07:04:42.664" v="4667" actId="14100"/>
          <ac:spMkLst>
            <pc:docMk/>
            <pc:sldMk cId="1188089754" sldId="772"/>
            <ac:spMk id="3" creationId="{9E2E940A-860A-4B14-B954-39439FD77899}"/>
          </ac:spMkLst>
        </pc:spChg>
      </pc:sldChg>
      <pc:sldChg chg="modSp mod">
        <pc:chgData name="Bill Graham" userId="0f7af9b0-0fef-47ec-a832-4805c764be74" providerId="ADAL" clId="{AFC43A88-8281-4559-A4CD-215AAF32B67A}" dt="2021-11-09T12:12:52.639" v="7130" actId="255"/>
        <pc:sldMkLst>
          <pc:docMk/>
          <pc:sldMk cId="2581253259" sldId="773"/>
        </pc:sldMkLst>
        <pc:spChg chg="mod">
          <ac:chgData name="Bill Graham" userId="0f7af9b0-0fef-47ec-a832-4805c764be74" providerId="ADAL" clId="{AFC43A88-8281-4559-A4CD-215AAF32B67A}" dt="2021-11-09T12:12:52.639" v="7130" actId="255"/>
          <ac:spMkLst>
            <pc:docMk/>
            <pc:sldMk cId="2581253259" sldId="773"/>
            <ac:spMk id="2" creationId="{B191006A-A9F2-4002-8CE9-585EB224BAC0}"/>
          </ac:spMkLst>
        </pc:spChg>
        <pc:spChg chg="mod">
          <ac:chgData name="Bill Graham" userId="0f7af9b0-0fef-47ec-a832-4805c764be74" providerId="ADAL" clId="{AFC43A88-8281-4559-A4CD-215AAF32B67A}" dt="2021-11-09T07:03:17.896" v="4567" actId="1038"/>
          <ac:spMkLst>
            <pc:docMk/>
            <pc:sldMk cId="2581253259" sldId="773"/>
            <ac:spMk id="3" creationId="{3AE20A9F-DC71-4BF5-A18C-82E6F60520BE}"/>
          </ac:spMkLst>
        </pc:spChg>
        <pc:picChg chg="mod">
          <ac:chgData name="Bill Graham" userId="0f7af9b0-0fef-47ec-a832-4805c764be74" providerId="ADAL" clId="{AFC43A88-8281-4559-A4CD-215AAF32B67A}" dt="2021-11-09T07:05:58.489" v="4765" actId="1036"/>
          <ac:picMkLst>
            <pc:docMk/>
            <pc:sldMk cId="2581253259" sldId="773"/>
            <ac:picMk id="4" creationId="{F869A291-874D-46A2-91E1-AE41EBAC8A8B}"/>
          </ac:picMkLst>
        </pc:picChg>
      </pc:sldChg>
      <pc:sldChg chg="modSp add del mod modAnim">
        <pc:chgData name="Bill Graham" userId="0f7af9b0-0fef-47ec-a832-4805c764be74" providerId="ADAL" clId="{AFC43A88-8281-4559-A4CD-215AAF32B67A}" dt="2021-11-09T13:48:37.753" v="8571" actId="207"/>
        <pc:sldMkLst>
          <pc:docMk/>
          <pc:sldMk cId="2463029543" sldId="774"/>
        </pc:sldMkLst>
        <pc:spChg chg="mod">
          <ac:chgData name="Bill Graham" userId="0f7af9b0-0fef-47ec-a832-4805c764be74" providerId="ADAL" clId="{AFC43A88-8281-4559-A4CD-215AAF32B67A}" dt="2021-11-09T13:48:37.753" v="8571" actId="207"/>
          <ac:spMkLst>
            <pc:docMk/>
            <pc:sldMk cId="2463029543" sldId="774"/>
            <ac:spMk id="2" creationId="{D6013980-9358-4680-95F0-48F5F71E5C3D}"/>
          </ac:spMkLst>
        </pc:spChg>
        <pc:spChg chg="mod">
          <ac:chgData name="Bill Graham" userId="0f7af9b0-0fef-47ec-a832-4805c764be74" providerId="ADAL" clId="{AFC43A88-8281-4559-A4CD-215AAF32B67A}" dt="2021-11-09T07:09:00.795" v="4876" actId="12"/>
          <ac:spMkLst>
            <pc:docMk/>
            <pc:sldMk cId="2463029543" sldId="774"/>
            <ac:spMk id="3" creationId="{2FC31568-DBCC-432A-865D-DDE3D777C6E9}"/>
          </ac:spMkLst>
        </pc:spChg>
        <pc:spChg chg="mod">
          <ac:chgData name="Bill Graham" userId="0f7af9b0-0fef-47ec-a832-4805c764be74" providerId="ADAL" clId="{AFC43A88-8281-4559-A4CD-215AAF32B67A}" dt="2021-11-09T13:40:42.962" v="8357" actId="14100"/>
          <ac:spMkLst>
            <pc:docMk/>
            <pc:sldMk cId="2463029543" sldId="774"/>
            <ac:spMk id="7" creationId="{5904EEBA-78D2-43FC-BB54-B276D5655707}"/>
          </ac:spMkLst>
        </pc:spChg>
        <pc:spChg chg="mod">
          <ac:chgData name="Bill Graham" userId="0f7af9b0-0fef-47ec-a832-4805c764be74" providerId="ADAL" clId="{AFC43A88-8281-4559-A4CD-215AAF32B67A}" dt="2021-11-09T13:40:18.478" v="8352" actId="14100"/>
          <ac:spMkLst>
            <pc:docMk/>
            <pc:sldMk cId="2463029543" sldId="774"/>
            <ac:spMk id="9" creationId="{125CB206-3878-4075-8964-F95128728955}"/>
          </ac:spMkLst>
        </pc:spChg>
        <pc:spChg chg="mod">
          <ac:chgData name="Bill Graham" userId="0f7af9b0-0fef-47ec-a832-4805c764be74" providerId="ADAL" clId="{AFC43A88-8281-4559-A4CD-215AAF32B67A}" dt="2021-11-09T13:40:23.107" v="8353" actId="14100"/>
          <ac:spMkLst>
            <pc:docMk/>
            <pc:sldMk cId="2463029543" sldId="774"/>
            <ac:spMk id="11" creationId="{6132890A-C6F5-4E66-A446-561205C5DBD1}"/>
          </ac:spMkLst>
        </pc:spChg>
        <pc:picChg chg="mod">
          <ac:chgData name="Bill Graham" userId="0f7af9b0-0fef-47ec-a832-4805c764be74" providerId="ADAL" clId="{AFC43A88-8281-4559-A4CD-215AAF32B67A}" dt="2021-11-09T07:09:24.322" v="4937" actId="1036"/>
          <ac:picMkLst>
            <pc:docMk/>
            <pc:sldMk cId="2463029543" sldId="774"/>
            <ac:picMk id="6" creationId="{319A5AF9-5379-480E-B164-997094D07031}"/>
          </ac:picMkLst>
        </pc:picChg>
      </pc:sldChg>
      <pc:sldChg chg="modSp mod modAnim">
        <pc:chgData name="Bill Graham" userId="0f7af9b0-0fef-47ec-a832-4805c764be74" providerId="ADAL" clId="{AFC43A88-8281-4559-A4CD-215AAF32B67A}" dt="2021-11-09T13:48:17.870" v="8569" actId="1036"/>
        <pc:sldMkLst>
          <pc:docMk/>
          <pc:sldMk cId="1404694986" sldId="775"/>
        </pc:sldMkLst>
        <pc:spChg chg="mod">
          <ac:chgData name="Bill Graham" userId="0f7af9b0-0fef-47ec-a832-4805c764be74" providerId="ADAL" clId="{AFC43A88-8281-4559-A4CD-215AAF32B67A}" dt="2021-11-09T13:48:17.870" v="8569" actId="1036"/>
          <ac:spMkLst>
            <pc:docMk/>
            <pc:sldMk cId="1404694986" sldId="775"/>
            <ac:spMk id="2" creationId="{4608D835-7CC0-4823-B8B0-2055C58E0D3E}"/>
          </ac:spMkLst>
        </pc:spChg>
        <pc:spChg chg="mod">
          <ac:chgData name="Bill Graham" userId="0f7af9b0-0fef-47ec-a832-4805c764be74" providerId="ADAL" clId="{AFC43A88-8281-4559-A4CD-215AAF32B67A}" dt="2021-11-09T13:48:12.930" v="8561" actId="1036"/>
          <ac:spMkLst>
            <pc:docMk/>
            <pc:sldMk cId="1404694986" sldId="775"/>
            <ac:spMk id="3" creationId="{C934A1E2-C3FB-402F-B9F6-1BEFA09AA85F}"/>
          </ac:spMkLst>
        </pc:spChg>
      </pc:sldChg>
      <pc:sldChg chg="addSp modSp mod">
        <pc:chgData name="Bill Graham" userId="0f7af9b0-0fef-47ec-a832-4805c764be74" providerId="ADAL" clId="{AFC43A88-8281-4559-A4CD-215AAF32B67A}" dt="2021-11-09T13:50:16.387" v="8592" actId="1036"/>
        <pc:sldMkLst>
          <pc:docMk/>
          <pc:sldMk cId="793267151" sldId="776"/>
        </pc:sldMkLst>
        <pc:spChg chg="mod">
          <ac:chgData name="Bill Graham" userId="0f7af9b0-0fef-47ec-a832-4805c764be74" providerId="ADAL" clId="{AFC43A88-8281-4559-A4CD-215AAF32B67A}" dt="2021-11-09T13:49:10.965" v="8577" actId="1036"/>
          <ac:spMkLst>
            <pc:docMk/>
            <pc:sldMk cId="793267151" sldId="776"/>
            <ac:spMk id="2" creationId="{1EE15102-359C-408B-BBD7-D32BDE88561F}"/>
          </ac:spMkLst>
        </pc:spChg>
        <pc:spChg chg="mod">
          <ac:chgData name="Bill Graham" userId="0f7af9b0-0fef-47ec-a832-4805c764be74" providerId="ADAL" clId="{AFC43A88-8281-4559-A4CD-215AAF32B67A}" dt="2021-11-09T13:49:51.341" v="8586" actId="1038"/>
          <ac:spMkLst>
            <pc:docMk/>
            <pc:sldMk cId="793267151" sldId="776"/>
            <ac:spMk id="3" creationId="{2FC7E276-7D22-4465-9A4C-7A772711D98E}"/>
          </ac:spMkLst>
        </pc:spChg>
        <pc:spChg chg="add mod">
          <ac:chgData name="Bill Graham" userId="0f7af9b0-0fef-47ec-a832-4805c764be74" providerId="ADAL" clId="{AFC43A88-8281-4559-A4CD-215AAF32B67A}" dt="2021-11-09T13:50:16.387" v="8592" actId="1036"/>
          <ac:spMkLst>
            <pc:docMk/>
            <pc:sldMk cId="793267151" sldId="776"/>
            <ac:spMk id="5" creationId="{94FEDE73-B0DB-4D62-929E-578475953303}"/>
          </ac:spMkLst>
        </pc:spChg>
      </pc:sldChg>
      <pc:sldChg chg="modSp mod">
        <pc:chgData name="Bill Graham" userId="0f7af9b0-0fef-47ec-a832-4805c764be74" providerId="ADAL" clId="{AFC43A88-8281-4559-A4CD-215AAF32B67A}" dt="2021-11-09T13:51:43.917" v="8620" actId="207"/>
        <pc:sldMkLst>
          <pc:docMk/>
          <pc:sldMk cId="1782118271" sldId="777"/>
        </pc:sldMkLst>
        <pc:spChg chg="mod">
          <ac:chgData name="Bill Graham" userId="0f7af9b0-0fef-47ec-a832-4805c764be74" providerId="ADAL" clId="{AFC43A88-8281-4559-A4CD-215AAF32B67A}" dt="2021-11-09T13:51:43.917" v="8620" actId="207"/>
          <ac:spMkLst>
            <pc:docMk/>
            <pc:sldMk cId="1782118271" sldId="777"/>
            <ac:spMk id="2" creationId="{56097142-B495-4C95-B8CC-6BE766824C7D}"/>
          </ac:spMkLst>
        </pc:spChg>
        <pc:spChg chg="mod">
          <ac:chgData name="Bill Graham" userId="0f7af9b0-0fef-47ec-a832-4805c764be74" providerId="ADAL" clId="{AFC43A88-8281-4559-A4CD-215AAF32B67A}" dt="2021-11-09T07:36:24.243" v="5796" actId="12"/>
          <ac:spMkLst>
            <pc:docMk/>
            <pc:sldMk cId="1782118271" sldId="777"/>
            <ac:spMk id="3" creationId="{13DDC05D-FE7D-4FBC-BE04-1366F5A60731}"/>
          </ac:spMkLst>
        </pc:spChg>
      </pc:sldChg>
      <pc:sldChg chg="addSp modSp add del mod modAnim">
        <pc:chgData name="Bill Graham" userId="0f7af9b0-0fef-47ec-a832-4805c764be74" providerId="ADAL" clId="{AFC43A88-8281-4559-A4CD-215AAF32B67A}" dt="2021-11-09T13:51:50.634" v="8621" actId="207"/>
        <pc:sldMkLst>
          <pc:docMk/>
          <pc:sldMk cId="973011370" sldId="778"/>
        </pc:sldMkLst>
        <pc:spChg chg="mod">
          <ac:chgData name="Bill Graham" userId="0f7af9b0-0fef-47ec-a832-4805c764be74" providerId="ADAL" clId="{AFC43A88-8281-4559-A4CD-215AAF32B67A}" dt="2021-11-09T13:51:50.634" v="8621" actId="207"/>
          <ac:spMkLst>
            <pc:docMk/>
            <pc:sldMk cId="973011370" sldId="778"/>
            <ac:spMk id="2" creationId="{7A586AE8-5C2E-4480-A30B-6A7B3DB9C201}"/>
          </ac:spMkLst>
        </pc:spChg>
        <pc:spChg chg="mod">
          <ac:chgData name="Bill Graham" userId="0f7af9b0-0fef-47ec-a832-4805c764be74" providerId="ADAL" clId="{AFC43A88-8281-4559-A4CD-215AAF32B67A}" dt="2021-11-09T12:17:24.233" v="7300" actId="1036"/>
          <ac:spMkLst>
            <pc:docMk/>
            <pc:sldMk cId="973011370" sldId="778"/>
            <ac:spMk id="3" creationId="{C5132E5E-AC78-450E-9CEC-CC763DBAAFE4}"/>
          </ac:spMkLst>
        </pc:spChg>
        <pc:spChg chg="add mod">
          <ac:chgData name="Bill Graham" userId="0f7af9b0-0fef-47ec-a832-4805c764be74" providerId="ADAL" clId="{AFC43A88-8281-4559-A4CD-215AAF32B67A}" dt="2021-11-09T12:16:58.630" v="7288" actId="404"/>
          <ac:spMkLst>
            <pc:docMk/>
            <pc:sldMk cId="973011370" sldId="778"/>
            <ac:spMk id="5" creationId="{F8DF5C7D-16A0-4992-A1E9-F0ACE05A9F6D}"/>
          </ac:spMkLst>
        </pc:spChg>
      </pc:sldChg>
      <pc:sldChg chg="modSp mod">
        <pc:chgData name="Bill Graham" userId="0f7af9b0-0fef-47ec-a832-4805c764be74" providerId="ADAL" clId="{AFC43A88-8281-4559-A4CD-215AAF32B67A}" dt="2021-11-09T13:54:42.462" v="8692" actId="14100"/>
        <pc:sldMkLst>
          <pc:docMk/>
          <pc:sldMk cId="966950440" sldId="779"/>
        </pc:sldMkLst>
        <pc:spChg chg="mod">
          <ac:chgData name="Bill Graham" userId="0f7af9b0-0fef-47ec-a832-4805c764be74" providerId="ADAL" clId="{AFC43A88-8281-4559-A4CD-215AAF32B67A}" dt="2021-11-09T13:54:42.462" v="8692" actId="14100"/>
          <ac:spMkLst>
            <pc:docMk/>
            <pc:sldMk cId="966950440" sldId="779"/>
            <ac:spMk id="2" creationId="{97781EC7-9B1D-4EB2-A429-4032D2F0728E}"/>
          </ac:spMkLst>
        </pc:spChg>
        <pc:spChg chg="mod">
          <ac:chgData name="Bill Graham" userId="0f7af9b0-0fef-47ec-a832-4805c764be74" providerId="ADAL" clId="{AFC43A88-8281-4559-A4CD-215AAF32B67A}" dt="2021-11-09T13:54:22.516" v="8691" actId="20577"/>
          <ac:spMkLst>
            <pc:docMk/>
            <pc:sldMk cId="966950440" sldId="779"/>
            <ac:spMk id="3" creationId="{3199023B-67BC-44A7-8A69-F9A5808F6D7C}"/>
          </ac:spMkLst>
        </pc:spChg>
      </pc:sldChg>
      <pc:sldChg chg="modSp mod">
        <pc:chgData name="Bill Graham" userId="0f7af9b0-0fef-47ec-a832-4805c764be74" providerId="ADAL" clId="{AFC43A88-8281-4559-A4CD-215AAF32B67A}" dt="2021-11-09T13:55:41.623" v="8729" actId="14100"/>
        <pc:sldMkLst>
          <pc:docMk/>
          <pc:sldMk cId="4241648500" sldId="780"/>
        </pc:sldMkLst>
        <pc:spChg chg="mod">
          <ac:chgData name="Bill Graham" userId="0f7af9b0-0fef-47ec-a832-4805c764be74" providerId="ADAL" clId="{AFC43A88-8281-4559-A4CD-215AAF32B67A}" dt="2021-11-09T13:55:41.623" v="8729" actId="14100"/>
          <ac:spMkLst>
            <pc:docMk/>
            <pc:sldMk cId="4241648500" sldId="780"/>
            <ac:spMk id="2" creationId="{43CC8A81-7C3D-40FD-82DF-6086989F7E25}"/>
          </ac:spMkLst>
        </pc:spChg>
        <pc:spChg chg="mod">
          <ac:chgData name="Bill Graham" userId="0f7af9b0-0fef-47ec-a832-4805c764be74" providerId="ADAL" clId="{AFC43A88-8281-4559-A4CD-215AAF32B67A}" dt="2021-11-09T12:17:55.680" v="7308" actId="1037"/>
          <ac:spMkLst>
            <pc:docMk/>
            <pc:sldMk cId="4241648500" sldId="780"/>
            <ac:spMk id="3" creationId="{F87D4741-FAE4-4A45-BCD5-5E954DAA0886}"/>
          </ac:spMkLst>
        </pc:spChg>
      </pc:sldChg>
      <pc:sldChg chg="delSp modSp mod delAnim">
        <pc:chgData name="Bill Graham" userId="0f7af9b0-0fef-47ec-a832-4805c764be74" providerId="ADAL" clId="{AFC43A88-8281-4559-A4CD-215AAF32B67A}" dt="2021-11-09T13:58:04.853" v="8789" actId="20577"/>
        <pc:sldMkLst>
          <pc:docMk/>
          <pc:sldMk cId="636838318" sldId="781"/>
        </pc:sldMkLst>
        <pc:spChg chg="mod">
          <ac:chgData name="Bill Graham" userId="0f7af9b0-0fef-47ec-a832-4805c764be74" providerId="ADAL" clId="{AFC43A88-8281-4559-A4CD-215AAF32B67A}" dt="2021-11-09T13:56:50.831" v="8757" actId="207"/>
          <ac:spMkLst>
            <pc:docMk/>
            <pc:sldMk cId="636838318" sldId="781"/>
            <ac:spMk id="2" creationId="{39A51C5D-F4B6-4685-A093-DD2AE312B962}"/>
          </ac:spMkLst>
        </pc:spChg>
        <pc:spChg chg="mod">
          <ac:chgData name="Bill Graham" userId="0f7af9b0-0fef-47ec-a832-4805c764be74" providerId="ADAL" clId="{AFC43A88-8281-4559-A4CD-215AAF32B67A}" dt="2021-11-09T13:58:04.853" v="8789" actId="20577"/>
          <ac:spMkLst>
            <pc:docMk/>
            <pc:sldMk cId="636838318" sldId="781"/>
            <ac:spMk id="3" creationId="{7AAB21B2-DC53-4652-878C-330276CB6BD5}"/>
          </ac:spMkLst>
        </pc:spChg>
        <pc:spChg chg="del mod">
          <ac:chgData name="Bill Graham" userId="0f7af9b0-0fef-47ec-a832-4805c764be74" providerId="ADAL" clId="{AFC43A88-8281-4559-A4CD-215AAF32B67A}" dt="2021-11-09T12:18:17.056" v="7309" actId="478"/>
          <ac:spMkLst>
            <pc:docMk/>
            <pc:sldMk cId="636838318" sldId="781"/>
            <ac:spMk id="5" creationId="{EF6513A8-7E22-4A4A-A17C-E62E45B7783E}"/>
          </ac:spMkLst>
        </pc:spChg>
      </pc:sldChg>
      <pc:sldChg chg="delSp modSp add del mod delAnim modAnim">
        <pc:chgData name="Bill Graham" userId="0f7af9b0-0fef-47ec-a832-4805c764be74" providerId="ADAL" clId="{AFC43A88-8281-4559-A4CD-215AAF32B67A}" dt="2021-11-09T14:00:23.642" v="8897" actId="20577"/>
        <pc:sldMkLst>
          <pc:docMk/>
          <pc:sldMk cId="3200677559" sldId="782"/>
        </pc:sldMkLst>
        <pc:spChg chg="mod">
          <ac:chgData name="Bill Graham" userId="0f7af9b0-0fef-47ec-a832-4805c764be74" providerId="ADAL" clId="{AFC43A88-8281-4559-A4CD-215AAF32B67A}" dt="2021-11-09T13:58:26.974" v="8820" actId="1035"/>
          <ac:spMkLst>
            <pc:docMk/>
            <pc:sldMk cId="3200677559" sldId="782"/>
            <ac:spMk id="2" creationId="{F8082F66-524E-475A-A024-926D24E68E3C}"/>
          </ac:spMkLst>
        </pc:spChg>
        <pc:spChg chg="mod">
          <ac:chgData name="Bill Graham" userId="0f7af9b0-0fef-47ec-a832-4805c764be74" providerId="ADAL" clId="{AFC43A88-8281-4559-A4CD-215AAF32B67A}" dt="2021-11-09T14:00:23.642" v="8897" actId="20577"/>
          <ac:spMkLst>
            <pc:docMk/>
            <pc:sldMk cId="3200677559" sldId="782"/>
            <ac:spMk id="3" creationId="{57EBBA0E-06BC-4C47-B098-90CB4B7540A2}"/>
          </ac:spMkLst>
        </pc:spChg>
        <pc:spChg chg="del mod">
          <ac:chgData name="Bill Graham" userId="0f7af9b0-0fef-47ec-a832-4805c764be74" providerId="ADAL" clId="{AFC43A88-8281-4559-A4CD-215AAF32B67A}" dt="2021-11-09T12:20:06.342" v="7321" actId="478"/>
          <ac:spMkLst>
            <pc:docMk/>
            <pc:sldMk cId="3200677559" sldId="782"/>
            <ac:spMk id="4" creationId="{E4065FA6-7DB2-4740-BC67-E569B6F7409F}"/>
          </ac:spMkLst>
        </pc:spChg>
      </pc:sldChg>
      <pc:sldChg chg="modSp mod">
        <pc:chgData name="Bill Graham" userId="0f7af9b0-0fef-47ec-a832-4805c764be74" providerId="ADAL" clId="{AFC43A88-8281-4559-A4CD-215AAF32B67A}" dt="2021-11-09T14:02:28.556" v="8928" actId="1035"/>
        <pc:sldMkLst>
          <pc:docMk/>
          <pc:sldMk cId="3523507115" sldId="783"/>
        </pc:sldMkLst>
        <pc:spChg chg="mod">
          <ac:chgData name="Bill Graham" userId="0f7af9b0-0fef-47ec-a832-4805c764be74" providerId="ADAL" clId="{AFC43A88-8281-4559-A4CD-215AAF32B67A}" dt="2021-11-09T14:02:28.556" v="8928" actId="1035"/>
          <ac:spMkLst>
            <pc:docMk/>
            <pc:sldMk cId="3523507115" sldId="783"/>
            <ac:spMk id="2" creationId="{C624DDBB-2F8A-4EA8-B179-9063A845CCE7}"/>
          </ac:spMkLst>
        </pc:spChg>
        <pc:spChg chg="mod">
          <ac:chgData name="Bill Graham" userId="0f7af9b0-0fef-47ec-a832-4805c764be74" providerId="ADAL" clId="{AFC43A88-8281-4559-A4CD-215AAF32B67A}" dt="2021-11-09T14:02:03.321" v="8920" actId="1037"/>
          <ac:spMkLst>
            <pc:docMk/>
            <pc:sldMk cId="3523507115" sldId="783"/>
            <ac:spMk id="3" creationId="{8C499F76-88CA-499D-98A3-D18E3AEF0253}"/>
          </ac:spMkLst>
        </pc:spChg>
      </pc:sldChg>
      <pc:sldChg chg="modSp add mod modAnim">
        <pc:chgData name="Bill Graham" userId="0f7af9b0-0fef-47ec-a832-4805c764be74" providerId="ADAL" clId="{AFC43A88-8281-4559-A4CD-215AAF32B67A}" dt="2021-11-09T13:27:31.191" v="8022" actId="1038"/>
        <pc:sldMkLst>
          <pc:docMk/>
          <pc:sldMk cId="1452804330" sldId="785"/>
        </pc:sldMkLst>
        <pc:spChg chg="mod">
          <ac:chgData name="Bill Graham" userId="0f7af9b0-0fef-47ec-a832-4805c764be74" providerId="ADAL" clId="{AFC43A88-8281-4559-A4CD-215AAF32B67A}" dt="2021-11-09T13:27:31.191" v="8022" actId="1038"/>
          <ac:spMkLst>
            <pc:docMk/>
            <pc:sldMk cId="1452804330" sldId="785"/>
            <ac:spMk id="2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13:15:17.322" v="7676" actId="255"/>
          <ac:spMkLst>
            <pc:docMk/>
            <pc:sldMk cId="1452804330" sldId="785"/>
            <ac:spMk id="3" creationId="{00000000-0000-0000-0000-000000000000}"/>
          </ac:spMkLst>
        </pc:spChg>
      </pc:sldChg>
      <pc:sldChg chg="modSp add mod">
        <pc:chgData name="Bill Graham" userId="0f7af9b0-0fef-47ec-a832-4805c764be74" providerId="ADAL" clId="{AFC43A88-8281-4559-A4CD-215AAF32B67A}" dt="2021-11-09T13:20:46.241" v="7803" actId="207"/>
        <pc:sldMkLst>
          <pc:docMk/>
          <pc:sldMk cId="767403016" sldId="1251"/>
        </pc:sldMkLst>
        <pc:spChg chg="mod">
          <ac:chgData name="Bill Graham" userId="0f7af9b0-0fef-47ec-a832-4805c764be74" providerId="ADAL" clId="{AFC43A88-8281-4559-A4CD-215AAF32B67A}" dt="2021-11-09T13:20:46.241" v="7803" actId="207"/>
          <ac:spMkLst>
            <pc:docMk/>
            <pc:sldMk cId="767403016" sldId="1251"/>
            <ac:spMk id="2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0-29T17:21:18.381" v="81" actId="207"/>
          <ac:spMkLst>
            <pc:docMk/>
            <pc:sldMk cId="767403016" sldId="1251"/>
            <ac:spMk id="3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11:39:13.765" v="6490" actId="1035"/>
          <ac:spMkLst>
            <pc:docMk/>
            <pc:sldMk cId="767403016" sldId="1251"/>
            <ac:spMk id="4" creationId="{528E5779-6BC5-4988-81EA-978D7B4EB9AD}"/>
          </ac:spMkLst>
        </pc:spChg>
      </pc:sldChg>
      <pc:sldChg chg="add del">
        <pc:chgData name="Bill Graham" userId="0f7af9b0-0fef-47ec-a832-4805c764be74" providerId="ADAL" clId="{AFC43A88-8281-4559-A4CD-215AAF32B67A}" dt="2021-10-29T18:19:40.333" v="828" actId="47"/>
        <pc:sldMkLst>
          <pc:docMk/>
          <pc:sldMk cId="1656554186" sldId="1253"/>
        </pc:sldMkLst>
      </pc:sldChg>
      <pc:sldChg chg="modSp add del mod">
        <pc:chgData name="Bill Graham" userId="0f7af9b0-0fef-47ec-a832-4805c764be74" providerId="ADAL" clId="{AFC43A88-8281-4559-A4CD-215AAF32B67A}" dt="2021-11-09T12:08:04.287" v="7001" actId="47"/>
        <pc:sldMkLst>
          <pc:docMk/>
          <pc:sldMk cId="1845576837" sldId="1258"/>
        </pc:sldMkLst>
        <pc:spChg chg="mod">
          <ac:chgData name="Bill Graham" userId="0f7af9b0-0fef-47ec-a832-4805c764be74" providerId="ADAL" clId="{AFC43A88-8281-4559-A4CD-215AAF32B67A}" dt="2021-10-29T18:49:24.886" v="1694" actId="403"/>
          <ac:spMkLst>
            <pc:docMk/>
            <pc:sldMk cId="1845576837" sldId="1258"/>
            <ac:spMk id="2" creationId="{00000000-0000-0000-0000-000000000000}"/>
          </ac:spMkLst>
        </pc:spChg>
      </pc:sldChg>
      <pc:sldChg chg="modSp add del mod">
        <pc:chgData name="Bill Graham" userId="0f7af9b0-0fef-47ec-a832-4805c764be74" providerId="ADAL" clId="{AFC43A88-8281-4559-A4CD-215AAF32B67A}" dt="2021-11-09T12:07:53.313" v="7000" actId="47"/>
        <pc:sldMkLst>
          <pc:docMk/>
          <pc:sldMk cId="2745355308" sldId="1260"/>
        </pc:sldMkLst>
        <pc:spChg chg="mod">
          <ac:chgData name="Bill Graham" userId="0f7af9b0-0fef-47ec-a832-4805c764be74" providerId="ADAL" clId="{AFC43A88-8281-4559-A4CD-215AAF32B67A}" dt="2021-11-09T06:11:05.014" v="1913" actId="207"/>
          <ac:spMkLst>
            <pc:docMk/>
            <pc:sldMk cId="2745355308" sldId="1260"/>
            <ac:spMk id="2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12:07:47.363" v="6999" actId="404"/>
          <ac:spMkLst>
            <pc:docMk/>
            <pc:sldMk cId="2745355308" sldId="1260"/>
            <ac:spMk id="5" creationId="{E4EDE7BD-5705-427C-8569-AA357D7A0C5C}"/>
          </ac:spMkLst>
        </pc:spChg>
      </pc:sldChg>
      <pc:sldChg chg="modSp add del mod">
        <pc:chgData name="Bill Graham" userId="0f7af9b0-0fef-47ec-a832-4805c764be74" providerId="ADAL" clId="{AFC43A88-8281-4559-A4CD-215AAF32B67A}" dt="2021-11-09T11:47:00.039" v="6823" actId="47"/>
        <pc:sldMkLst>
          <pc:docMk/>
          <pc:sldMk cId="4171068370" sldId="1261"/>
        </pc:sldMkLst>
        <pc:spChg chg="mod">
          <ac:chgData name="Bill Graham" userId="0f7af9b0-0fef-47ec-a832-4805c764be74" providerId="ADAL" clId="{AFC43A88-8281-4559-A4CD-215AAF32B67A}" dt="2021-10-29T18:44:42.415" v="1572" actId="207"/>
          <ac:spMkLst>
            <pc:docMk/>
            <pc:sldMk cId="4171068370" sldId="1261"/>
            <ac:spMk id="2" creationId="{00000000-0000-0000-0000-000000000000}"/>
          </ac:spMkLst>
        </pc:spChg>
      </pc:sldChg>
      <pc:sldChg chg="modSp del mod ord">
        <pc:chgData name="Bill Graham" userId="0f7af9b0-0fef-47ec-a832-4805c764be74" providerId="ADAL" clId="{AFC43A88-8281-4559-A4CD-215AAF32B67A}" dt="2021-11-09T13:23:04.625" v="7866" actId="47"/>
        <pc:sldMkLst>
          <pc:docMk/>
          <pc:sldMk cId="3343514915" sldId="1317"/>
        </pc:sldMkLst>
        <pc:spChg chg="mod">
          <ac:chgData name="Bill Graham" userId="0f7af9b0-0fef-47ec-a832-4805c764be74" providerId="ADAL" clId="{AFC43A88-8281-4559-A4CD-215AAF32B67A}" dt="2021-11-09T13:22:57.071" v="7865" actId="1036"/>
          <ac:spMkLst>
            <pc:docMk/>
            <pc:sldMk cId="3343514915" sldId="1317"/>
            <ac:spMk id="2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06:33:46.905" v="3084" actId="1035"/>
          <ac:spMkLst>
            <pc:docMk/>
            <pc:sldMk cId="3343514915" sldId="1317"/>
            <ac:spMk id="3" creationId="{00000000-0000-0000-0000-000000000000}"/>
          </ac:spMkLst>
        </pc:spChg>
      </pc:sldChg>
      <pc:sldChg chg="add del">
        <pc:chgData name="Bill Graham" userId="0f7af9b0-0fef-47ec-a832-4805c764be74" providerId="ADAL" clId="{AFC43A88-8281-4559-A4CD-215AAF32B67A}" dt="2021-10-29T17:20:42.342" v="78" actId="47"/>
        <pc:sldMkLst>
          <pc:docMk/>
          <pc:sldMk cId="4023948329" sldId="1321"/>
        </pc:sldMkLst>
      </pc:sldChg>
      <pc:sldChg chg="modSp add mod">
        <pc:chgData name="Bill Graham" userId="0f7af9b0-0fef-47ec-a832-4805c764be74" providerId="ADAL" clId="{AFC43A88-8281-4559-A4CD-215AAF32B67A}" dt="2021-11-09T13:27:01.315" v="7995" actId="207"/>
        <pc:sldMkLst>
          <pc:docMk/>
          <pc:sldMk cId="1099147476" sldId="1323"/>
        </pc:sldMkLst>
        <pc:spChg chg="mod">
          <ac:chgData name="Bill Graham" userId="0f7af9b0-0fef-47ec-a832-4805c764be74" providerId="ADAL" clId="{AFC43A88-8281-4559-A4CD-215AAF32B67A}" dt="2021-11-09T13:27:01.315" v="7995" actId="207"/>
          <ac:spMkLst>
            <pc:docMk/>
            <pc:sldMk cId="1099147476" sldId="1323"/>
            <ac:spMk id="6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11:47:58.695" v="6927"/>
          <ac:spMkLst>
            <pc:docMk/>
            <pc:sldMk cId="1099147476" sldId="1323"/>
            <ac:spMk id="9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11:48:22.650" v="6975" actId="1035"/>
          <ac:spMkLst>
            <pc:docMk/>
            <pc:sldMk cId="1099147476" sldId="1323"/>
            <ac:spMk id="11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11:48:32.809" v="6996" actId="1036"/>
          <ac:spMkLst>
            <pc:docMk/>
            <pc:sldMk cId="1099147476" sldId="1323"/>
            <ac:spMk id="12" creationId="{00000000-0000-0000-0000-000000000000}"/>
          </ac:spMkLst>
        </pc:spChg>
        <pc:picChg chg="mod">
          <ac:chgData name="Bill Graham" userId="0f7af9b0-0fef-47ec-a832-4805c764be74" providerId="ADAL" clId="{AFC43A88-8281-4559-A4CD-215AAF32B67A}" dt="2021-11-09T11:47:41.978" v="6925" actId="1035"/>
          <ac:picMkLst>
            <pc:docMk/>
            <pc:sldMk cId="1099147476" sldId="1323"/>
            <ac:picMk id="10" creationId="{00000000-0000-0000-0000-000000000000}"/>
          </ac:picMkLst>
        </pc:picChg>
      </pc:sldChg>
      <pc:sldChg chg="modSp add mod">
        <pc:chgData name="Bill Graham" userId="0f7af9b0-0fef-47ec-a832-4805c764be74" providerId="ADAL" clId="{AFC43A88-8281-4559-A4CD-215AAF32B67A}" dt="2021-11-09T13:27:15.510" v="8019" actId="14100"/>
        <pc:sldMkLst>
          <pc:docMk/>
          <pc:sldMk cId="3900275601" sldId="1324"/>
        </pc:sldMkLst>
        <pc:spChg chg="mod">
          <ac:chgData name="Bill Graham" userId="0f7af9b0-0fef-47ec-a832-4805c764be74" providerId="ADAL" clId="{AFC43A88-8281-4559-A4CD-215AAF32B67A}" dt="2021-10-29T17:36:45.639" v="239" actId="207"/>
          <ac:spMkLst>
            <pc:docMk/>
            <pc:sldMk cId="3900275601" sldId="1324"/>
            <ac:spMk id="2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13:27:15.510" v="8019" actId="14100"/>
          <ac:spMkLst>
            <pc:docMk/>
            <pc:sldMk cId="3900275601" sldId="1324"/>
            <ac:spMk id="3" creationId="{00000000-0000-0000-0000-000000000000}"/>
          </ac:spMkLst>
        </pc:spChg>
      </pc:sldChg>
      <pc:sldChg chg="add del">
        <pc:chgData name="Bill Graham" userId="0f7af9b0-0fef-47ec-a832-4805c764be74" providerId="ADAL" clId="{AFC43A88-8281-4559-A4CD-215AAF32B67A}" dt="2021-10-29T18:47:35.431" v="1612" actId="47"/>
        <pc:sldMkLst>
          <pc:docMk/>
          <pc:sldMk cId="961293072" sldId="1326"/>
        </pc:sldMkLst>
      </pc:sldChg>
      <pc:sldChg chg="modSp new del mod">
        <pc:chgData name="Bill Graham" userId="0f7af9b0-0fef-47ec-a832-4805c764be74" providerId="ADAL" clId="{AFC43A88-8281-4559-A4CD-215AAF32B67A}" dt="2021-10-29T17:20:19.893" v="77" actId="47"/>
        <pc:sldMkLst>
          <pc:docMk/>
          <pc:sldMk cId="628345124" sldId="1327"/>
        </pc:sldMkLst>
        <pc:spChg chg="mod">
          <ac:chgData name="Bill Graham" userId="0f7af9b0-0fef-47ec-a832-4805c764be74" providerId="ADAL" clId="{AFC43A88-8281-4559-A4CD-215AAF32B67A}" dt="2021-10-29T16:59:48.993" v="52" actId="20577"/>
          <ac:spMkLst>
            <pc:docMk/>
            <pc:sldMk cId="628345124" sldId="1327"/>
            <ac:spMk id="2" creationId="{DA595BB5-23A8-4DE6-84E0-0371506F16C8}"/>
          </ac:spMkLst>
        </pc:spChg>
        <pc:spChg chg="mod">
          <ac:chgData name="Bill Graham" userId="0f7af9b0-0fef-47ec-a832-4805c764be74" providerId="ADAL" clId="{AFC43A88-8281-4559-A4CD-215AAF32B67A}" dt="2021-10-29T17:00:46.460" v="66" actId="113"/>
          <ac:spMkLst>
            <pc:docMk/>
            <pc:sldMk cId="628345124" sldId="1327"/>
            <ac:spMk id="3" creationId="{B4A19B3D-3829-4CAA-B882-EC4B6163455F}"/>
          </ac:spMkLst>
        </pc:spChg>
      </pc:sldChg>
      <pc:sldChg chg="delSp modSp new mod">
        <pc:chgData name="Bill Graham" userId="0f7af9b0-0fef-47ec-a832-4805c764be74" providerId="ADAL" clId="{AFC43A88-8281-4559-A4CD-215AAF32B67A}" dt="2021-11-09T13:09:30.666" v="7510" actId="404"/>
        <pc:sldMkLst>
          <pc:docMk/>
          <pc:sldMk cId="3868702142" sldId="1327"/>
        </pc:sldMkLst>
        <pc:spChg chg="del">
          <ac:chgData name="Bill Graham" userId="0f7af9b0-0fef-47ec-a832-4805c764be74" providerId="ADAL" clId="{AFC43A88-8281-4559-A4CD-215AAF32B67A}" dt="2021-10-29T18:54:48.082" v="1849" actId="478"/>
          <ac:spMkLst>
            <pc:docMk/>
            <pc:sldMk cId="3868702142" sldId="1327"/>
            <ac:spMk id="2" creationId="{EACA50FA-FF0A-4796-9E09-F2DA0EED399D}"/>
          </ac:spMkLst>
        </pc:spChg>
        <pc:spChg chg="mod">
          <ac:chgData name="Bill Graham" userId="0f7af9b0-0fef-47ec-a832-4805c764be74" providerId="ADAL" clId="{AFC43A88-8281-4559-A4CD-215AAF32B67A}" dt="2021-11-09T13:09:30.666" v="7510" actId="404"/>
          <ac:spMkLst>
            <pc:docMk/>
            <pc:sldMk cId="3868702142" sldId="1327"/>
            <ac:spMk id="3" creationId="{84B765FD-0E0F-4357-ADB6-B239A48AED4F}"/>
          </ac:spMkLst>
        </pc:spChg>
      </pc:sldChg>
      <pc:sldChg chg="modSp mod">
        <pc:chgData name="Bill Graham" userId="0f7af9b0-0fef-47ec-a832-4805c764be74" providerId="ADAL" clId="{AFC43A88-8281-4559-A4CD-215AAF32B67A}" dt="2021-11-09T14:02:35.769" v="8929" actId="207"/>
        <pc:sldMkLst>
          <pc:docMk/>
          <pc:sldMk cId="2424389607" sldId="1345"/>
        </pc:sldMkLst>
        <pc:spChg chg="mod">
          <ac:chgData name="Bill Graham" userId="0f7af9b0-0fef-47ec-a832-4805c764be74" providerId="ADAL" clId="{AFC43A88-8281-4559-A4CD-215AAF32B67A}" dt="2021-11-09T14:02:35.769" v="8929" actId="207"/>
          <ac:spMkLst>
            <pc:docMk/>
            <pc:sldMk cId="2424389607" sldId="1345"/>
            <ac:spMk id="2" creationId="{E1A6EF62-27EC-4BEC-B526-8C298CEA0D9C}"/>
          </ac:spMkLst>
        </pc:spChg>
      </pc:sldChg>
      <pc:sldChg chg="modSp mod ord">
        <pc:chgData name="Bill Graham" userId="0f7af9b0-0fef-47ec-a832-4805c764be74" providerId="ADAL" clId="{AFC43A88-8281-4559-A4CD-215AAF32B67A}" dt="2021-11-09T13:31:38.160" v="8121"/>
        <pc:sldMkLst>
          <pc:docMk/>
          <pc:sldMk cId="498029628" sldId="1379"/>
        </pc:sldMkLst>
        <pc:spChg chg="mod">
          <ac:chgData name="Bill Graham" userId="0f7af9b0-0fef-47ec-a832-4805c764be74" providerId="ADAL" clId="{AFC43A88-8281-4559-A4CD-215AAF32B67A}" dt="2021-11-09T13:30:18.882" v="8072" actId="1036"/>
          <ac:spMkLst>
            <pc:docMk/>
            <pc:sldMk cId="498029628" sldId="1379"/>
            <ac:spMk id="4098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13:31:15.694" v="8118" actId="179"/>
          <ac:spMkLst>
            <pc:docMk/>
            <pc:sldMk cId="498029628" sldId="1379"/>
            <ac:spMk id="4099" creationId="{00000000-0000-0000-0000-000000000000}"/>
          </ac:spMkLst>
        </pc:spChg>
      </pc:sldChg>
      <pc:sldChg chg="modSp del mod">
        <pc:chgData name="Bill Graham" userId="0f7af9b0-0fef-47ec-a832-4805c764be74" providerId="ADAL" clId="{AFC43A88-8281-4559-A4CD-215AAF32B67A}" dt="2021-11-09T13:29:50.915" v="8055" actId="47"/>
        <pc:sldMkLst>
          <pc:docMk/>
          <pc:sldMk cId="1507724175" sldId="1380"/>
        </pc:sldMkLst>
        <pc:spChg chg="mod">
          <ac:chgData name="Bill Graham" userId="0f7af9b0-0fef-47ec-a832-4805c764be74" providerId="ADAL" clId="{AFC43A88-8281-4559-A4CD-215AAF32B67A}" dt="2021-11-09T06:43:54.862" v="3649" actId="1038"/>
          <ac:spMkLst>
            <pc:docMk/>
            <pc:sldMk cId="1507724175" sldId="1380"/>
            <ac:spMk id="5" creationId="{1F686A5F-D019-474D-8044-DF0E8F616D64}"/>
          </ac:spMkLst>
        </pc:spChg>
        <pc:spChg chg="mod">
          <ac:chgData name="Bill Graham" userId="0f7af9b0-0fef-47ec-a832-4805c764be74" providerId="ADAL" clId="{AFC43A88-8281-4559-A4CD-215AAF32B67A}" dt="2021-11-09T06:44:20.522" v="3699" actId="1035"/>
          <ac:spMkLst>
            <pc:docMk/>
            <pc:sldMk cId="1507724175" sldId="1380"/>
            <ac:spMk id="8" creationId="{224ECA36-6303-4FBC-8CA5-DC645E811532}"/>
          </ac:spMkLst>
        </pc:spChg>
        <pc:spChg chg="mod">
          <ac:chgData name="Bill Graham" userId="0f7af9b0-0fef-47ec-a832-4805c764be74" providerId="ADAL" clId="{AFC43A88-8281-4559-A4CD-215AAF32B67A}" dt="2021-11-09T06:44:09.077" v="3671" actId="1037"/>
          <ac:spMkLst>
            <pc:docMk/>
            <pc:sldMk cId="1507724175" sldId="1380"/>
            <ac:spMk id="9" creationId="{EAE5B2EC-B01F-422B-B20C-1D77C5255D37}"/>
          </ac:spMkLst>
        </pc:spChg>
        <pc:spChg chg="mod">
          <ac:chgData name="Bill Graham" userId="0f7af9b0-0fef-47ec-a832-4805c764be74" providerId="ADAL" clId="{AFC43A88-8281-4559-A4CD-215AAF32B67A}" dt="2021-11-09T06:44:30.416" v="3708" actId="1035"/>
          <ac:spMkLst>
            <pc:docMk/>
            <pc:sldMk cId="1507724175" sldId="1380"/>
            <ac:spMk id="4098" creationId="{00000000-0000-0000-0000-000000000000}"/>
          </ac:spMkLst>
        </pc:spChg>
        <pc:picChg chg="mod">
          <ac:chgData name="Bill Graham" userId="0f7af9b0-0fef-47ec-a832-4805c764be74" providerId="ADAL" clId="{AFC43A88-8281-4559-A4CD-215AAF32B67A}" dt="2021-11-09T06:43:46.311" v="3621" actId="1037"/>
          <ac:picMkLst>
            <pc:docMk/>
            <pc:sldMk cId="1507724175" sldId="1380"/>
            <ac:picMk id="4" creationId="{1D3A0DAD-C56B-40A1-A46F-43263512C795}"/>
          </ac:picMkLst>
        </pc:picChg>
      </pc:sldChg>
      <pc:sldChg chg="modSp del mod">
        <pc:chgData name="Bill Graham" userId="0f7af9b0-0fef-47ec-a832-4805c764be74" providerId="ADAL" clId="{AFC43A88-8281-4559-A4CD-215AAF32B67A}" dt="2021-11-09T13:30:02.433" v="8056" actId="47"/>
        <pc:sldMkLst>
          <pc:docMk/>
          <pc:sldMk cId="118317097" sldId="1381"/>
        </pc:sldMkLst>
        <pc:spChg chg="mod">
          <ac:chgData name="Bill Graham" userId="0f7af9b0-0fef-47ec-a832-4805c764be74" providerId="ADAL" clId="{AFC43A88-8281-4559-A4CD-215AAF32B67A}" dt="2021-11-09T06:44:54.977" v="3737" actId="14100"/>
          <ac:spMkLst>
            <pc:docMk/>
            <pc:sldMk cId="118317097" sldId="1381"/>
            <ac:spMk id="4098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06:45:45.309" v="3768" actId="1038"/>
          <ac:spMkLst>
            <pc:docMk/>
            <pc:sldMk cId="118317097" sldId="1381"/>
            <ac:spMk id="4099" creationId="{00000000-0000-0000-0000-000000000000}"/>
          </ac:spMkLst>
        </pc:spChg>
      </pc:sldChg>
      <pc:sldChg chg="addSp delSp modSp del mod addAnim delAnim">
        <pc:chgData name="Bill Graham" userId="0f7af9b0-0fef-47ec-a832-4805c764be74" providerId="ADAL" clId="{AFC43A88-8281-4559-A4CD-215AAF32B67A}" dt="2021-11-09T13:31:30.848" v="8119" actId="47"/>
        <pc:sldMkLst>
          <pc:docMk/>
          <pc:sldMk cId="1734879833" sldId="1383"/>
        </pc:sldMkLst>
        <pc:spChg chg="add del">
          <ac:chgData name="Bill Graham" userId="0f7af9b0-0fef-47ec-a832-4805c764be74" providerId="ADAL" clId="{AFC43A88-8281-4559-A4CD-215AAF32B67A}" dt="2021-11-09T06:50:41.879" v="3980" actId="478"/>
          <ac:spMkLst>
            <pc:docMk/>
            <pc:sldMk cId="1734879833" sldId="1383"/>
            <ac:spMk id="5" creationId="{00823CD6-372F-4569-B26E-8F253ECCB1BC}"/>
          </ac:spMkLst>
        </pc:spChg>
        <pc:spChg chg="mod">
          <ac:chgData name="Bill Graham" userId="0f7af9b0-0fef-47ec-a832-4805c764be74" providerId="ADAL" clId="{AFC43A88-8281-4559-A4CD-215AAF32B67A}" dt="2021-11-09T06:49:43.605" v="3958" actId="404"/>
          <ac:spMkLst>
            <pc:docMk/>
            <pc:sldMk cId="1734879833" sldId="1383"/>
            <ac:spMk id="4098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06:50:35.629" v="3979" actId="6549"/>
          <ac:spMkLst>
            <pc:docMk/>
            <pc:sldMk cId="1734879833" sldId="1383"/>
            <ac:spMk id="4099" creationId="{00000000-0000-0000-0000-000000000000}"/>
          </ac:spMkLst>
        </pc:spChg>
      </pc:sldChg>
      <pc:sldChg chg="del">
        <pc:chgData name="Bill Graham" userId="0f7af9b0-0fef-47ec-a832-4805c764be74" providerId="ADAL" clId="{AFC43A88-8281-4559-A4CD-215AAF32B67A}" dt="2021-11-09T07:03:48.389" v="4628" actId="47"/>
        <pc:sldMkLst>
          <pc:docMk/>
          <pc:sldMk cId="3168362931" sldId="1384"/>
        </pc:sldMkLst>
      </pc:sldChg>
      <pc:sldChg chg="modSp mod ord">
        <pc:chgData name="Bill Graham" userId="0f7af9b0-0fef-47ec-a832-4805c764be74" providerId="ADAL" clId="{AFC43A88-8281-4559-A4CD-215AAF32B67A}" dt="2021-11-09T13:22:24.663" v="7849"/>
        <pc:sldMkLst>
          <pc:docMk/>
          <pc:sldMk cId="1541310265" sldId="1424"/>
        </pc:sldMkLst>
        <pc:spChg chg="mod">
          <ac:chgData name="Bill Graham" userId="0f7af9b0-0fef-47ec-a832-4805c764be74" providerId="ADAL" clId="{AFC43A88-8281-4559-A4CD-215AAF32B67A}" dt="2021-11-09T06:28:01.170" v="2453" actId="1035"/>
          <ac:spMkLst>
            <pc:docMk/>
            <pc:sldMk cId="1541310265" sldId="1424"/>
            <ac:spMk id="6" creationId="{B25451B1-135F-4C65-A0B2-38F53FE00CCB}"/>
          </ac:spMkLst>
        </pc:spChg>
        <pc:spChg chg="mod">
          <ac:chgData name="Bill Graham" userId="0f7af9b0-0fef-47ec-a832-4805c764be74" providerId="ADAL" clId="{AFC43A88-8281-4559-A4CD-215AAF32B67A}" dt="2021-11-09T06:29:39" v="2539" actId="14100"/>
          <ac:spMkLst>
            <pc:docMk/>
            <pc:sldMk cId="1541310265" sldId="1424"/>
            <ac:spMk id="8" creationId="{865CC40A-F5CD-4D3F-9EEA-4BB6CA312836}"/>
          </ac:spMkLst>
        </pc:spChg>
        <pc:picChg chg="mod">
          <ac:chgData name="Bill Graham" userId="0f7af9b0-0fef-47ec-a832-4805c764be74" providerId="ADAL" clId="{AFC43A88-8281-4559-A4CD-215AAF32B67A}" dt="2021-11-09T06:29:58.603" v="2629" actId="1035"/>
          <ac:picMkLst>
            <pc:docMk/>
            <pc:sldMk cId="1541310265" sldId="1424"/>
            <ac:picMk id="7" creationId="{05B0F0BB-31CD-49A1-A085-DFFFA26B3874}"/>
          </ac:picMkLst>
        </pc:picChg>
      </pc:sldChg>
      <pc:sldChg chg="modSp mod ord">
        <pc:chgData name="Bill Graham" userId="0f7af9b0-0fef-47ec-a832-4805c764be74" providerId="ADAL" clId="{AFC43A88-8281-4559-A4CD-215AAF32B67A}" dt="2021-11-09T13:22:24.663" v="7849"/>
        <pc:sldMkLst>
          <pc:docMk/>
          <pc:sldMk cId="1383599445" sldId="1425"/>
        </pc:sldMkLst>
        <pc:spChg chg="mod">
          <ac:chgData name="Bill Graham" userId="0f7af9b0-0fef-47ec-a832-4805c764be74" providerId="ADAL" clId="{AFC43A88-8281-4559-A4CD-215AAF32B67A}" dt="2021-11-09T06:32:20.594" v="2894" actId="1036"/>
          <ac:spMkLst>
            <pc:docMk/>
            <pc:sldMk cId="1383599445" sldId="1425"/>
            <ac:spMk id="6" creationId="{B25451B1-135F-4C65-A0B2-38F53FE00CCB}"/>
          </ac:spMkLst>
        </pc:spChg>
        <pc:spChg chg="mod">
          <ac:chgData name="Bill Graham" userId="0f7af9b0-0fef-47ec-a832-4805c764be74" providerId="ADAL" clId="{AFC43A88-8281-4559-A4CD-215AAF32B67A}" dt="2021-11-09T06:32:42.589" v="2959"/>
          <ac:spMkLst>
            <pc:docMk/>
            <pc:sldMk cId="1383599445" sldId="1425"/>
            <ac:spMk id="8" creationId="{865CC40A-F5CD-4D3F-9EEA-4BB6CA312836}"/>
          </ac:spMkLst>
        </pc:spChg>
        <pc:picChg chg="mod">
          <ac:chgData name="Bill Graham" userId="0f7af9b0-0fef-47ec-a832-4805c764be74" providerId="ADAL" clId="{AFC43A88-8281-4559-A4CD-215AAF32B67A}" dt="2021-11-09T06:33:08.064" v="3040" actId="1035"/>
          <ac:picMkLst>
            <pc:docMk/>
            <pc:sldMk cId="1383599445" sldId="1425"/>
            <ac:picMk id="5" creationId="{2E9A6F3D-26B8-4D02-863B-7B0B1ED46A58}"/>
          </ac:picMkLst>
        </pc:picChg>
      </pc:sldChg>
      <pc:sldChg chg="modSp mod ord">
        <pc:chgData name="Bill Graham" userId="0f7af9b0-0fef-47ec-a832-4805c764be74" providerId="ADAL" clId="{AFC43A88-8281-4559-A4CD-215AAF32B67A}" dt="2021-11-09T13:22:24.663" v="7849"/>
        <pc:sldMkLst>
          <pc:docMk/>
          <pc:sldMk cId="3920597259" sldId="1426"/>
        </pc:sldMkLst>
        <pc:spChg chg="mod">
          <ac:chgData name="Bill Graham" userId="0f7af9b0-0fef-47ec-a832-4805c764be74" providerId="ADAL" clId="{AFC43A88-8281-4559-A4CD-215AAF32B67A}" dt="2021-11-09T06:31:13.572" v="2765" actId="1036"/>
          <ac:spMkLst>
            <pc:docMk/>
            <pc:sldMk cId="3920597259" sldId="1426"/>
            <ac:spMk id="6" creationId="{B25451B1-135F-4C65-A0B2-38F53FE00CCB}"/>
          </ac:spMkLst>
        </pc:spChg>
        <pc:spChg chg="mod">
          <ac:chgData name="Bill Graham" userId="0f7af9b0-0fef-47ec-a832-4805c764be74" providerId="ADAL" clId="{AFC43A88-8281-4559-A4CD-215AAF32B67A}" dt="2021-11-09T06:31:02.488" v="2759"/>
          <ac:spMkLst>
            <pc:docMk/>
            <pc:sldMk cId="3920597259" sldId="1426"/>
            <ac:spMk id="8" creationId="{865CC40A-F5CD-4D3F-9EEA-4BB6CA312836}"/>
          </ac:spMkLst>
        </pc:spChg>
        <pc:picChg chg="mod">
          <ac:chgData name="Bill Graham" userId="0f7af9b0-0fef-47ec-a832-4805c764be74" providerId="ADAL" clId="{AFC43A88-8281-4559-A4CD-215AAF32B67A}" dt="2021-11-09T06:31:24.881" v="2853" actId="1036"/>
          <ac:picMkLst>
            <pc:docMk/>
            <pc:sldMk cId="3920597259" sldId="1426"/>
            <ac:picMk id="2" creationId="{D77DC0C3-8C53-43F2-B7C8-E0CC18D8D0DC}"/>
          </ac:picMkLst>
        </pc:picChg>
      </pc:sldChg>
      <pc:sldChg chg="modSp mod">
        <pc:chgData name="Bill Graham" userId="0f7af9b0-0fef-47ec-a832-4805c764be74" providerId="ADAL" clId="{AFC43A88-8281-4559-A4CD-215AAF32B67A}" dt="2021-11-09T13:29:09.961" v="8052" actId="207"/>
        <pc:sldMkLst>
          <pc:docMk/>
          <pc:sldMk cId="1496686742" sldId="1433"/>
        </pc:sldMkLst>
        <pc:spChg chg="mod">
          <ac:chgData name="Bill Graham" userId="0f7af9b0-0fef-47ec-a832-4805c764be74" providerId="ADAL" clId="{AFC43A88-8281-4559-A4CD-215AAF32B67A}" dt="2021-11-09T13:29:09.961" v="8052" actId="207"/>
          <ac:spMkLst>
            <pc:docMk/>
            <pc:sldMk cId="1496686742" sldId="1433"/>
            <ac:spMk id="2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13:09:45.502" v="7521" actId="1036"/>
          <ac:spMkLst>
            <pc:docMk/>
            <pc:sldMk cId="1496686742" sldId="1433"/>
            <ac:spMk id="3" creationId="{00000000-0000-0000-0000-000000000000}"/>
          </ac:spMkLst>
        </pc:spChg>
      </pc:sldChg>
      <pc:sldChg chg="modSp mod">
        <pc:chgData name="Bill Graham" userId="0f7af9b0-0fef-47ec-a832-4805c764be74" providerId="ADAL" clId="{AFC43A88-8281-4559-A4CD-215AAF32B67A}" dt="2021-11-09T11:44:15.587" v="6790" actId="122"/>
        <pc:sldMkLst>
          <pc:docMk/>
          <pc:sldMk cId="2765255043" sldId="1443"/>
        </pc:sldMkLst>
        <pc:spChg chg="mod">
          <ac:chgData name="Bill Graham" userId="0f7af9b0-0fef-47ec-a832-4805c764be74" providerId="ADAL" clId="{AFC43A88-8281-4559-A4CD-215AAF32B67A}" dt="2021-11-09T11:44:15.587" v="6790" actId="122"/>
          <ac:spMkLst>
            <pc:docMk/>
            <pc:sldMk cId="2765255043" sldId="1443"/>
            <ac:spMk id="2" creationId="{00000000-0000-0000-0000-000000000000}"/>
          </ac:spMkLst>
        </pc:spChg>
      </pc:sldChg>
      <pc:sldChg chg="modSp del mod">
        <pc:chgData name="Bill Graham" userId="0f7af9b0-0fef-47ec-a832-4805c764be74" providerId="ADAL" clId="{AFC43A88-8281-4559-A4CD-215AAF32B67A}" dt="2021-10-29T18:40:46.156" v="1399" actId="47"/>
        <pc:sldMkLst>
          <pc:docMk/>
          <pc:sldMk cId="362859453" sldId="1444"/>
        </pc:sldMkLst>
        <pc:spChg chg="mod">
          <ac:chgData name="Bill Graham" userId="0f7af9b0-0fef-47ec-a832-4805c764be74" providerId="ADAL" clId="{AFC43A88-8281-4559-A4CD-215AAF32B67A}" dt="2021-10-29T18:40:43.070" v="1398" actId="6549"/>
          <ac:spMkLst>
            <pc:docMk/>
            <pc:sldMk cId="362859453" sldId="1444"/>
            <ac:spMk id="3" creationId="{00000000-0000-0000-0000-000000000000}"/>
          </ac:spMkLst>
        </pc:spChg>
      </pc:sldChg>
      <pc:sldChg chg="del">
        <pc:chgData name="Bill Graham" userId="0f7af9b0-0fef-47ec-a832-4805c764be74" providerId="ADAL" clId="{AFC43A88-8281-4559-A4CD-215AAF32B67A}" dt="2021-11-09T06:51:08.842" v="3981" actId="47"/>
        <pc:sldMkLst>
          <pc:docMk/>
          <pc:sldMk cId="3116397129" sldId="1444"/>
        </pc:sldMkLst>
      </pc:sldChg>
      <pc:sldChg chg="modSp mod ord modAnim">
        <pc:chgData name="Bill Graham" userId="0f7af9b0-0fef-47ec-a832-4805c764be74" providerId="ADAL" clId="{AFC43A88-8281-4559-A4CD-215AAF32B67A}" dt="2021-11-09T14:03:07.977" v="8932" actId="20577"/>
        <pc:sldMkLst>
          <pc:docMk/>
          <pc:sldMk cId="2751146286" sldId="1446"/>
        </pc:sldMkLst>
        <pc:spChg chg="mod">
          <ac:chgData name="Bill Graham" userId="0f7af9b0-0fef-47ec-a832-4805c764be74" providerId="ADAL" clId="{AFC43A88-8281-4559-A4CD-215AAF32B67A}" dt="2021-11-09T14:02:51.709" v="8931" actId="207"/>
          <ac:spMkLst>
            <pc:docMk/>
            <pc:sldMk cId="2751146286" sldId="1446"/>
            <ac:spMk id="2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14:03:07.977" v="8932" actId="20577"/>
          <ac:spMkLst>
            <pc:docMk/>
            <pc:sldMk cId="2751146286" sldId="1446"/>
            <ac:spMk id="3" creationId="{00000000-0000-0000-0000-000000000000}"/>
          </ac:spMkLst>
        </pc:spChg>
      </pc:sldChg>
      <pc:sldChg chg="modSp del mod">
        <pc:chgData name="Bill Graham" userId="0f7af9b0-0fef-47ec-a832-4805c764be74" providerId="ADAL" clId="{AFC43A88-8281-4559-A4CD-215AAF32B67A}" dt="2021-11-09T07:00:34.280" v="4355" actId="47"/>
        <pc:sldMkLst>
          <pc:docMk/>
          <pc:sldMk cId="1815620367" sldId="1447"/>
        </pc:sldMkLst>
        <pc:spChg chg="mod">
          <ac:chgData name="Bill Graham" userId="0f7af9b0-0fef-47ec-a832-4805c764be74" providerId="ADAL" clId="{AFC43A88-8281-4559-A4CD-215AAF32B67A}" dt="2021-10-29T18:50:56.593" v="1698" actId="207"/>
          <ac:spMkLst>
            <pc:docMk/>
            <pc:sldMk cId="1815620367" sldId="1447"/>
            <ac:spMk id="130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0-29T18:50:49.109" v="1696"/>
          <ac:spMkLst>
            <pc:docMk/>
            <pc:sldMk cId="1815620367" sldId="1447"/>
            <ac:spMk id="131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0-29T18:51:05.992" v="1700"/>
          <ac:spMkLst>
            <pc:docMk/>
            <pc:sldMk cId="1815620367" sldId="1447"/>
            <ac:spMk id="132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0-29T18:51:12.882" v="1702"/>
          <ac:spMkLst>
            <pc:docMk/>
            <pc:sldMk cId="1815620367" sldId="1447"/>
            <ac:spMk id="133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0-29T18:51:20.764" v="1704"/>
          <ac:spMkLst>
            <pc:docMk/>
            <pc:sldMk cId="1815620367" sldId="1447"/>
            <ac:spMk id="134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0-29T18:52:54.700" v="1793" actId="1036"/>
          <ac:spMkLst>
            <pc:docMk/>
            <pc:sldMk cId="1815620367" sldId="1447"/>
            <ac:spMk id="150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0-29T18:52:49.614" v="1782" actId="1036"/>
          <ac:spMkLst>
            <pc:docMk/>
            <pc:sldMk cId="1815620367" sldId="1447"/>
            <ac:spMk id="151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0-29T18:52:45.521" v="1769" actId="1036"/>
          <ac:spMkLst>
            <pc:docMk/>
            <pc:sldMk cId="1815620367" sldId="1447"/>
            <ac:spMk id="152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0-29T18:52:39.517" v="1753" actId="1036"/>
          <ac:spMkLst>
            <pc:docMk/>
            <pc:sldMk cId="1815620367" sldId="1447"/>
            <ac:spMk id="153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0-29T18:53:16.084" v="1838" actId="1036"/>
          <ac:spMkLst>
            <pc:docMk/>
            <pc:sldMk cId="1815620367" sldId="1447"/>
            <ac:spMk id="155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0-29T18:53:16.084" v="1838" actId="1036"/>
          <ac:spMkLst>
            <pc:docMk/>
            <pc:sldMk cId="1815620367" sldId="1447"/>
            <ac:spMk id="156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0-29T18:53:16.084" v="1838" actId="1036"/>
          <ac:spMkLst>
            <pc:docMk/>
            <pc:sldMk cId="1815620367" sldId="1447"/>
            <ac:spMk id="157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0-29T18:53:16.084" v="1838" actId="1036"/>
          <ac:spMkLst>
            <pc:docMk/>
            <pc:sldMk cId="1815620367" sldId="1447"/>
            <ac:spMk id="158" creationId="{00000000-0000-0000-0000-000000000000}"/>
          </ac:spMkLst>
        </pc:spChg>
        <pc:grpChg chg="mod">
          <ac:chgData name="Bill Graham" userId="0f7af9b0-0fef-47ec-a832-4805c764be74" providerId="ADAL" clId="{AFC43A88-8281-4559-A4CD-215AAF32B67A}" dt="2021-10-29T18:53:16.084" v="1838" actId="1036"/>
          <ac:grpSpMkLst>
            <pc:docMk/>
            <pc:sldMk cId="1815620367" sldId="1447"/>
            <ac:grpSpMk id="154" creationId="{00000000-0000-0000-0000-000000000000}"/>
          </ac:grpSpMkLst>
        </pc:grpChg>
      </pc:sldChg>
      <pc:sldChg chg="modSp del mod">
        <pc:chgData name="Bill Graham" userId="0f7af9b0-0fef-47ec-a832-4805c764be74" providerId="ADAL" clId="{AFC43A88-8281-4559-A4CD-215AAF32B67A}" dt="2021-10-29T18:53:36.352" v="1841" actId="47"/>
        <pc:sldMkLst>
          <pc:docMk/>
          <pc:sldMk cId="73921148" sldId="1448"/>
        </pc:sldMkLst>
        <pc:graphicFrameChg chg="mod">
          <ac:chgData name="Bill Graham" userId="0f7af9b0-0fef-47ec-a832-4805c764be74" providerId="ADAL" clId="{AFC43A88-8281-4559-A4CD-215AAF32B67A}" dt="2021-10-29T18:53:32.624" v="1840" actId="14100"/>
          <ac:graphicFrameMkLst>
            <pc:docMk/>
            <pc:sldMk cId="73921148" sldId="1448"/>
            <ac:graphicFrameMk id="2" creationId="{00000000-0000-0000-0000-000000000000}"/>
          </ac:graphicFrameMkLst>
        </pc:graphicFrameChg>
      </pc:sldChg>
      <pc:sldChg chg="del">
        <pc:chgData name="Bill Graham" userId="0f7af9b0-0fef-47ec-a832-4805c764be74" providerId="ADAL" clId="{AFC43A88-8281-4559-A4CD-215AAF32B67A}" dt="2021-11-09T06:51:20.037" v="3992" actId="47"/>
        <pc:sldMkLst>
          <pc:docMk/>
          <pc:sldMk cId="4264434771" sldId="1449"/>
        </pc:sldMkLst>
      </pc:sldChg>
      <pc:sldChg chg="del">
        <pc:chgData name="Bill Graham" userId="0f7af9b0-0fef-47ec-a832-4805c764be74" providerId="ADAL" clId="{AFC43A88-8281-4559-A4CD-215AAF32B67A}" dt="2021-11-09T06:51:09.618" v="3982" actId="47"/>
        <pc:sldMkLst>
          <pc:docMk/>
          <pc:sldMk cId="919048290" sldId="1450"/>
        </pc:sldMkLst>
      </pc:sldChg>
      <pc:sldChg chg="del">
        <pc:chgData name="Bill Graham" userId="0f7af9b0-0fef-47ec-a832-4805c764be74" providerId="ADAL" clId="{AFC43A88-8281-4559-A4CD-215AAF32B67A}" dt="2021-11-09T06:51:10.523" v="3983" actId="47"/>
        <pc:sldMkLst>
          <pc:docMk/>
          <pc:sldMk cId="2393033701" sldId="1451"/>
        </pc:sldMkLst>
      </pc:sldChg>
      <pc:sldChg chg="del">
        <pc:chgData name="Bill Graham" userId="0f7af9b0-0fef-47ec-a832-4805c764be74" providerId="ADAL" clId="{AFC43A88-8281-4559-A4CD-215AAF32B67A}" dt="2021-11-09T06:51:11.104" v="3984" actId="47"/>
        <pc:sldMkLst>
          <pc:docMk/>
          <pc:sldMk cId="2960787480" sldId="1452"/>
        </pc:sldMkLst>
      </pc:sldChg>
      <pc:sldChg chg="del">
        <pc:chgData name="Bill Graham" userId="0f7af9b0-0fef-47ec-a832-4805c764be74" providerId="ADAL" clId="{AFC43A88-8281-4559-A4CD-215AAF32B67A}" dt="2021-11-09T06:51:11.546" v="3985" actId="47"/>
        <pc:sldMkLst>
          <pc:docMk/>
          <pc:sldMk cId="981329150" sldId="1453"/>
        </pc:sldMkLst>
      </pc:sldChg>
      <pc:sldChg chg="del">
        <pc:chgData name="Bill Graham" userId="0f7af9b0-0fef-47ec-a832-4805c764be74" providerId="ADAL" clId="{AFC43A88-8281-4559-A4CD-215AAF32B67A}" dt="2021-11-09T06:51:11.991" v="3986" actId="47"/>
        <pc:sldMkLst>
          <pc:docMk/>
          <pc:sldMk cId="628965092" sldId="1454"/>
        </pc:sldMkLst>
      </pc:sldChg>
      <pc:sldChg chg="del">
        <pc:chgData name="Bill Graham" userId="0f7af9b0-0fef-47ec-a832-4805c764be74" providerId="ADAL" clId="{AFC43A88-8281-4559-A4CD-215AAF32B67A}" dt="2021-11-09T06:51:12.375" v="3987" actId="47"/>
        <pc:sldMkLst>
          <pc:docMk/>
          <pc:sldMk cId="480021549" sldId="1455"/>
        </pc:sldMkLst>
      </pc:sldChg>
      <pc:sldChg chg="del">
        <pc:chgData name="Bill Graham" userId="0f7af9b0-0fef-47ec-a832-4805c764be74" providerId="ADAL" clId="{AFC43A88-8281-4559-A4CD-215AAF32B67A}" dt="2021-11-09T06:51:12.825" v="3988" actId="47"/>
        <pc:sldMkLst>
          <pc:docMk/>
          <pc:sldMk cId="164480436" sldId="1456"/>
        </pc:sldMkLst>
      </pc:sldChg>
      <pc:sldChg chg="del">
        <pc:chgData name="Bill Graham" userId="0f7af9b0-0fef-47ec-a832-4805c764be74" providerId="ADAL" clId="{AFC43A88-8281-4559-A4CD-215AAF32B67A}" dt="2021-11-09T06:51:13.253" v="3989" actId="47"/>
        <pc:sldMkLst>
          <pc:docMk/>
          <pc:sldMk cId="3263086463" sldId="1457"/>
        </pc:sldMkLst>
      </pc:sldChg>
      <pc:sldChg chg="del">
        <pc:chgData name="Bill Graham" userId="0f7af9b0-0fef-47ec-a832-4805c764be74" providerId="ADAL" clId="{AFC43A88-8281-4559-A4CD-215AAF32B67A}" dt="2021-11-09T06:51:14.063" v="3990" actId="47"/>
        <pc:sldMkLst>
          <pc:docMk/>
          <pc:sldMk cId="2570123433" sldId="1458"/>
        </pc:sldMkLst>
      </pc:sldChg>
      <pc:sldChg chg="del">
        <pc:chgData name="Bill Graham" userId="0f7af9b0-0fef-47ec-a832-4805c764be74" providerId="ADAL" clId="{AFC43A88-8281-4559-A4CD-215AAF32B67A}" dt="2021-11-09T06:51:14.634" v="3991" actId="47"/>
        <pc:sldMkLst>
          <pc:docMk/>
          <pc:sldMk cId="1561743797" sldId="1459"/>
        </pc:sldMkLst>
      </pc:sldChg>
      <pc:sldChg chg="del">
        <pc:chgData name="Bill Graham" userId="0f7af9b0-0fef-47ec-a832-4805c764be74" providerId="ADAL" clId="{AFC43A88-8281-4559-A4CD-215AAF32B67A}" dt="2021-11-09T06:13:32.140" v="1915" actId="47"/>
        <pc:sldMkLst>
          <pc:docMk/>
          <pc:sldMk cId="0" sldId="1460"/>
        </pc:sldMkLst>
      </pc:sldChg>
      <pc:sldChg chg="modSp del mod">
        <pc:chgData name="Bill Graham" userId="0f7af9b0-0fef-47ec-a832-4805c764be74" providerId="ADAL" clId="{AFC43A88-8281-4559-A4CD-215AAF32B67A}" dt="2021-11-09T06:07:56.450" v="1866" actId="47"/>
        <pc:sldMkLst>
          <pc:docMk/>
          <pc:sldMk cId="73921148" sldId="1460"/>
        </pc:sldMkLst>
        <pc:spChg chg="mod">
          <ac:chgData name="Bill Graham" userId="0f7af9b0-0fef-47ec-a832-4805c764be74" providerId="ADAL" clId="{AFC43A88-8281-4559-A4CD-215AAF32B67A}" dt="2021-11-09T06:07:31.942" v="1865" actId="207"/>
          <ac:spMkLst>
            <pc:docMk/>
            <pc:sldMk cId="73921148" sldId="1460"/>
            <ac:spMk id="19" creationId="{00000000-0000-0000-0000-000000000000}"/>
          </ac:spMkLst>
        </pc:spChg>
      </pc:sldChg>
      <pc:sldChg chg="modSp mod">
        <pc:chgData name="Bill Graham" userId="0f7af9b0-0fef-47ec-a832-4805c764be74" providerId="ADAL" clId="{AFC43A88-8281-4559-A4CD-215AAF32B67A}" dt="2021-11-09T13:07:40.138" v="7501" actId="1036"/>
        <pc:sldMkLst>
          <pc:docMk/>
          <pc:sldMk cId="2913745628" sldId="1460"/>
        </pc:sldMkLst>
        <pc:spChg chg="mod">
          <ac:chgData name="Bill Graham" userId="0f7af9b0-0fef-47ec-a832-4805c764be74" providerId="ADAL" clId="{AFC43A88-8281-4559-A4CD-215AAF32B67A}" dt="2021-11-09T11:43:02.444" v="6770" actId="1035"/>
          <ac:spMkLst>
            <pc:docMk/>
            <pc:sldMk cId="2913745628" sldId="1460"/>
            <ac:spMk id="2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13:07:40.138" v="7501" actId="1036"/>
          <ac:spMkLst>
            <pc:docMk/>
            <pc:sldMk cId="2913745628" sldId="1460"/>
            <ac:spMk id="4" creationId="{0BC21689-70E1-4EA8-B634-BBB506BEE94A}"/>
          </ac:spMkLst>
        </pc:spChg>
      </pc:sldChg>
      <pc:sldChg chg="modSp mod ord">
        <pc:chgData name="Bill Graham" userId="0f7af9b0-0fef-47ec-a832-4805c764be74" providerId="ADAL" clId="{AFC43A88-8281-4559-A4CD-215AAF32B67A}" dt="2021-11-09T13:21:00.960" v="7809" actId="1036"/>
        <pc:sldMkLst>
          <pc:docMk/>
          <pc:sldMk cId="3131593547" sldId="1461"/>
        </pc:sldMkLst>
        <pc:spChg chg="mod">
          <ac:chgData name="Bill Graham" userId="0f7af9b0-0fef-47ec-a832-4805c764be74" providerId="ADAL" clId="{AFC43A88-8281-4559-A4CD-215AAF32B67A}" dt="2021-11-09T13:21:00.960" v="7809" actId="1036"/>
          <ac:spMkLst>
            <pc:docMk/>
            <pc:sldMk cId="3131593547" sldId="1461"/>
            <ac:spMk id="2" creationId="{E1A6EF62-27EC-4BEC-B526-8C298CEA0D9C}"/>
          </ac:spMkLst>
        </pc:spChg>
        <pc:spChg chg="mod">
          <ac:chgData name="Bill Graham" userId="0f7af9b0-0fef-47ec-a832-4805c764be74" providerId="ADAL" clId="{AFC43A88-8281-4559-A4CD-215AAF32B67A}" dt="2021-11-09T12:09:02.862" v="7071" actId="1035"/>
          <ac:spMkLst>
            <pc:docMk/>
            <pc:sldMk cId="3131593547" sldId="1461"/>
            <ac:spMk id="4" creationId="{FC2B83FD-215A-44E0-BA73-D2AC1B0D1B70}"/>
          </ac:spMkLst>
        </pc:spChg>
      </pc:sldChg>
      <pc:sldChg chg="modSp del mod">
        <pc:chgData name="Bill Graham" userId="0f7af9b0-0fef-47ec-a832-4805c764be74" providerId="ADAL" clId="{AFC43A88-8281-4559-A4CD-215AAF32B67A}" dt="2021-11-09T13:16:33.827" v="7692" actId="47"/>
        <pc:sldMkLst>
          <pc:docMk/>
          <pc:sldMk cId="2331536794" sldId="1463"/>
        </pc:sldMkLst>
        <pc:spChg chg="mod">
          <ac:chgData name="Bill Graham" userId="0f7af9b0-0fef-47ec-a832-4805c764be74" providerId="ADAL" clId="{AFC43A88-8281-4559-A4CD-215AAF32B67A}" dt="2021-11-09T13:16:11.009" v="7691" actId="1036"/>
          <ac:spMkLst>
            <pc:docMk/>
            <pc:sldMk cId="2331536794" sldId="1463"/>
            <ac:spMk id="2" creationId="{E1A6EF62-27EC-4BEC-B526-8C298CEA0D9C}"/>
          </ac:spMkLst>
        </pc:spChg>
        <pc:spChg chg="mod">
          <ac:chgData name="Bill Graham" userId="0f7af9b0-0fef-47ec-a832-4805c764be74" providerId="ADAL" clId="{AFC43A88-8281-4559-A4CD-215AAF32B67A}" dt="2021-11-09T13:16:00.242" v="7678" actId="1036"/>
          <ac:spMkLst>
            <pc:docMk/>
            <pc:sldMk cId="2331536794" sldId="1463"/>
            <ac:spMk id="3" creationId="{76045A1A-A337-4EA8-ABF6-07150165B0BF}"/>
          </ac:spMkLst>
        </pc:spChg>
      </pc:sldChg>
      <pc:sldChg chg="modSp mod ord">
        <pc:chgData name="Bill Graham" userId="0f7af9b0-0fef-47ec-a832-4805c764be74" providerId="ADAL" clId="{AFC43A88-8281-4559-A4CD-215AAF32B67A}" dt="2021-11-09T13:22:47.910" v="7853"/>
        <pc:sldMkLst>
          <pc:docMk/>
          <pc:sldMk cId="1451067085" sldId="1474"/>
        </pc:sldMkLst>
        <pc:spChg chg="mod">
          <ac:chgData name="Bill Graham" userId="0f7af9b0-0fef-47ec-a832-4805c764be74" providerId="ADAL" clId="{AFC43A88-8281-4559-A4CD-215AAF32B67A}" dt="2021-11-09T06:34:08.228" v="3111" actId="1036"/>
          <ac:spMkLst>
            <pc:docMk/>
            <pc:sldMk cId="1451067085" sldId="1474"/>
            <ac:spMk id="2" creationId="{00000000-0000-0000-0000-000000000000}"/>
          </ac:spMkLst>
        </pc:spChg>
      </pc:sldChg>
      <pc:sldChg chg="modSp mod ord modAnim">
        <pc:chgData name="Bill Graham" userId="0f7af9b0-0fef-47ec-a832-4805c764be74" providerId="ADAL" clId="{AFC43A88-8281-4559-A4CD-215AAF32B67A}" dt="2021-11-09T13:26:55.812" v="7994" actId="207"/>
        <pc:sldMkLst>
          <pc:docMk/>
          <pc:sldMk cId="3294026366" sldId="1477"/>
        </pc:sldMkLst>
        <pc:spChg chg="mod">
          <ac:chgData name="Bill Graham" userId="0f7af9b0-0fef-47ec-a832-4805c764be74" providerId="ADAL" clId="{AFC43A88-8281-4559-A4CD-215AAF32B67A}" dt="2021-11-09T06:21:23.298" v="2160" actId="1035"/>
          <ac:spMkLst>
            <pc:docMk/>
            <pc:sldMk cId="3294026366" sldId="1477"/>
            <ac:spMk id="4" creationId="{FC2B83FD-215A-44E0-BA73-D2AC1B0D1B70}"/>
          </ac:spMkLst>
        </pc:spChg>
        <pc:spChg chg="mod">
          <ac:chgData name="Bill Graham" userId="0f7af9b0-0fef-47ec-a832-4805c764be74" providerId="ADAL" clId="{AFC43A88-8281-4559-A4CD-215AAF32B67A}" dt="2021-11-09T13:26:55.812" v="7994" actId="207"/>
          <ac:spMkLst>
            <pc:docMk/>
            <pc:sldMk cId="3294026366" sldId="1477"/>
            <ac:spMk id="9" creationId="{18E60081-BA6C-4E39-8847-A254BFE22822}"/>
          </ac:spMkLst>
        </pc:spChg>
        <pc:picChg chg="mod">
          <ac:chgData name="Bill Graham" userId="0f7af9b0-0fef-47ec-a832-4805c764be74" providerId="ADAL" clId="{AFC43A88-8281-4559-A4CD-215AAF32B67A}" dt="2021-11-09T13:11:26.982" v="7621" actId="1036"/>
          <ac:picMkLst>
            <pc:docMk/>
            <pc:sldMk cId="3294026366" sldId="1477"/>
            <ac:picMk id="1026" creationId="{B0867E4D-7FED-4604-8796-C9737C274622}"/>
          </ac:picMkLst>
        </pc:picChg>
      </pc:sldChg>
      <pc:sldChg chg="modSp mod ord">
        <pc:chgData name="Bill Graham" userId="0f7af9b0-0fef-47ec-a832-4805c764be74" providerId="ADAL" clId="{AFC43A88-8281-4559-A4CD-215AAF32B67A}" dt="2021-11-09T13:21:41.379" v="7845" actId="113"/>
        <pc:sldMkLst>
          <pc:docMk/>
          <pc:sldMk cId="1929083214" sldId="1478"/>
        </pc:sldMkLst>
        <pc:spChg chg="mod">
          <ac:chgData name="Bill Graham" userId="0f7af9b0-0fef-47ec-a832-4805c764be74" providerId="ADAL" clId="{AFC43A88-8281-4559-A4CD-215AAF32B67A}" dt="2021-11-09T13:21:41.379" v="7845" actId="113"/>
          <ac:spMkLst>
            <pc:docMk/>
            <pc:sldMk cId="1929083214" sldId="1478"/>
            <ac:spMk id="2" creationId="{43C9A030-B125-4E17-A5DD-72C7383846DD}"/>
          </ac:spMkLst>
        </pc:spChg>
      </pc:sldChg>
      <pc:sldChg chg="modSp del mod ord">
        <pc:chgData name="Bill Graham" userId="0f7af9b0-0fef-47ec-a832-4805c764be74" providerId="ADAL" clId="{AFC43A88-8281-4559-A4CD-215AAF32B67A}" dt="2021-11-09T13:23:30.115" v="7867" actId="47"/>
        <pc:sldMkLst>
          <pc:docMk/>
          <pc:sldMk cId="3827519441" sldId="1479"/>
        </pc:sldMkLst>
        <pc:spChg chg="mod">
          <ac:chgData name="Bill Graham" userId="0f7af9b0-0fef-47ec-a832-4805c764be74" providerId="ADAL" clId="{AFC43A88-8281-4559-A4CD-215AAF32B67A}" dt="2021-11-09T06:34:58.794" v="3210" actId="404"/>
          <ac:spMkLst>
            <pc:docMk/>
            <pc:sldMk cId="3827519441" sldId="1479"/>
            <ac:spMk id="2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06:35:11.042" v="3221" actId="1035"/>
          <ac:spMkLst>
            <pc:docMk/>
            <pc:sldMk cId="3827519441" sldId="1479"/>
            <ac:spMk id="4" creationId="{0BC21689-70E1-4EA8-B634-BBB506BEE94A}"/>
          </ac:spMkLst>
        </pc:spChg>
      </pc:sldChg>
      <pc:sldChg chg="modSp del mod ord">
        <pc:chgData name="Bill Graham" userId="0f7af9b0-0fef-47ec-a832-4805c764be74" providerId="ADAL" clId="{AFC43A88-8281-4559-A4CD-215AAF32B67A}" dt="2021-11-09T13:17:52.007" v="7698" actId="47"/>
        <pc:sldMkLst>
          <pc:docMk/>
          <pc:sldMk cId="3234115482" sldId="1480"/>
        </pc:sldMkLst>
        <pc:spChg chg="mod">
          <ac:chgData name="Bill Graham" userId="0f7af9b0-0fef-47ec-a832-4805c764be74" providerId="ADAL" clId="{AFC43A88-8281-4559-A4CD-215AAF32B67A}" dt="2021-11-09T06:37:27.891" v="3351" actId="122"/>
          <ac:spMkLst>
            <pc:docMk/>
            <pc:sldMk cId="3234115482" sldId="1480"/>
            <ac:spMk id="2" creationId="{00000000-0000-0000-0000-000000000000}"/>
          </ac:spMkLst>
        </pc:spChg>
      </pc:sldChg>
      <pc:sldChg chg="modSp del mod">
        <pc:chgData name="Bill Graham" userId="0f7af9b0-0fef-47ec-a832-4805c764be74" providerId="ADAL" clId="{AFC43A88-8281-4559-A4CD-215AAF32B67A}" dt="2021-11-09T12:12:16.327" v="7119" actId="47"/>
        <pc:sldMkLst>
          <pc:docMk/>
          <pc:sldMk cId="2485200119" sldId="1481"/>
        </pc:sldMkLst>
        <pc:spChg chg="mod">
          <ac:chgData name="Bill Graham" userId="0f7af9b0-0fef-47ec-a832-4805c764be74" providerId="ADAL" clId="{AFC43A88-8281-4559-A4CD-215AAF32B67A}" dt="2021-11-09T06:40:51.765" v="3446"/>
          <ac:spMkLst>
            <pc:docMk/>
            <pc:sldMk cId="2485200119" sldId="1481"/>
            <ac:spMk id="2" creationId="{7C93DF30-C80D-442F-854E-24614FD3F742}"/>
          </ac:spMkLst>
        </pc:spChg>
        <pc:spChg chg="mod">
          <ac:chgData name="Bill Graham" userId="0f7af9b0-0fef-47ec-a832-4805c764be74" providerId="ADAL" clId="{AFC43A88-8281-4559-A4CD-215AAF32B67A}" dt="2021-11-09T06:41:25.459" v="3467" actId="1036"/>
          <ac:spMkLst>
            <pc:docMk/>
            <pc:sldMk cId="2485200119" sldId="1481"/>
            <ac:spMk id="3" creationId="{F2610FC5-0FB5-4468-AE59-62460B070C36}"/>
          </ac:spMkLst>
        </pc:spChg>
      </pc:sldChg>
      <pc:sldChg chg="modSp del mod">
        <pc:chgData name="Bill Graham" userId="0f7af9b0-0fef-47ec-a832-4805c764be74" providerId="ADAL" clId="{AFC43A88-8281-4559-A4CD-215AAF32B67A}" dt="2021-11-09T12:15:04.687" v="7227" actId="47"/>
        <pc:sldMkLst>
          <pc:docMk/>
          <pc:sldMk cId="1784385640" sldId="1482"/>
        </pc:sldMkLst>
        <pc:spChg chg="mod">
          <ac:chgData name="Bill Graham" userId="0f7af9b0-0fef-47ec-a832-4805c764be74" providerId="ADAL" clId="{AFC43A88-8281-4559-A4CD-215AAF32B67A}" dt="2021-11-09T07:33:51.151" v="5673" actId="1036"/>
          <ac:spMkLst>
            <pc:docMk/>
            <pc:sldMk cId="1784385640" sldId="1482"/>
            <ac:spMk id="3" creationId="{CEBA6799-7C01-49D8-B4A3-06EDADB5C901}"/>
          </ac:spMkLst>
        </pc:spChg>
      </pc:sldChg>
      <pc:sldChg chg="modSp del mod">
        <pc:chgData name="Bill Graham" userId="0f7af9b0-0fef-47ec-a832-4805c764be74" providerId="ADAL" clId="{AFC43A88-8281-4559-A4CD-215AAF32B67A}" dt="2021-11-09T13:16:34.946" v="7693" actId="47"/>
        <pc:sldMkLst>
          <pc:docMk/>
          <pc:sldMk cId="1302380890" sldId="1483"/>
        </pc:sldMkLst>
        <pc:spChg chg="mod">
          <ac:chgData name="Bill Graham" userId="0f7af9b0-0fef-47ec-a832-4805c764be74" providerId="ADAL" clId="{AFC43A88-8281-4559-A4CD-215AAF32B67A}" dt="2021-11-09T06:22:52.007" v="2206" actId="1036"/>
          <ac:spMkLst>
            <pc:docMk/>
            <pc:sldMk cId="1302380890" sldId="1483"/>
            <ac:spMk id="2" creationId="{395A03FC-041B-4843-9F94-55B5DF86A135}"/>
          </ac:spMkLst>
        </pc:spChg>
      </pc:sldChg>
      <pc:sldChg chg="modSp del mod">
        <pc:chgData name="Bill Graham" userId="0f7af9b0-0fef-47ec-a832-4805c764be74" providerId="ADAL" clId="{AFC43A88-8281-4559-A4CD-215AAF32B67A}" dt="2021-11-09T13:16:45.088" v="7694" actId="47"/>
        <pc:sldMkLst>
          <pc:docMk/>
          <pc:sldMk cId="1877743731" sldId="1484"/>
        </pc:sldMkLst>
        <pc:spChg chg="mod">
          <ac:chgData name="Bill Graham" userId="0f7af9b0-0fef-47ec-a832-4805c764be74" providerId="ADAL" clId="{AFC43A88-8281-4559-A4CD-215AAF32B67A}" dt="2021-11-09T06:23:05.983" v="2235" actId="1036"/>
          <ac:spMkLst>
            <pc:docMk/>
            <pc:sldMk cId="1877743731" sldId="1484"/>
            <ac:spMk id="2" creationId="{E1A6EF62-27EC-4BEC-B526-8C298CEA0D9C}"/>
          </ac:spMkLst>
        </pc:spChg>
        <pc:spChg chg="mod">
          <ac:chgData name="Bill Graham" userId="0f7af9b0-0fef-47ec-a832-4805c764be74" providerId="ADAL" clId="{AFC43A88-8281-4559-A4CD-215AAF32B67A}" dt="2021-11-09T06:23:28.412" v="2237" actId="207"/>
          <ac:spMkLst>
            <pc:docMk/>
            <pc:sldMk cId="1877743731" sldId="1484"/>
            <ac:spMk id="4" creationId="{FC2B83FD-215A-44E0-BA73-D2AC1B0D1B70}"/>
          </ac:spMkLst>
        </pc:spChg>
      </pc:sldChg>
      <pc:sldChg chg="modSp del mod">
        <pc:chgData name="Bill Graham" userId="0f7af9b0-0fef-47ec-a832-4805c764be74" providerId="ADAL" clId="{AFC43A88-8281-4559-A4CD-215AAF32B67A}" dt="2021-11-09T13:16:48.971" v="7695" actId="47"/>
        <pc:sldMkLst>
          <pc:docMk/>
          <pc:sldMk cId="1359255236" sldId="1485"/>
        </pc:sldMkLst>
        <pc:spChg chg="mod">
          <ac:chgData name="Bill Graham" userId="0f7af9b0-0fef-47ec-a832-4805c764be74" providerId="ADAL" clId="{AFC43A88-8281-4559-A4CD-215AAF32B67A}" dt="2021-11-09T06:25:41.445" v="2262" actId="1036"/>
          <ac:spMkLst>
            <pc:docMk/>
            <pc:sldMk cId="1359255236" sldId="1485"/>
            <ac:spMk id="2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06:26:59.225" v="2410" actId="20577"/>
          <ac:spMkLst>
            <pc:docMk/>
            <pc:sldMk cId="1359255236" sldId="1485"/>
            <ac:spMk id="3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06:26:44.007" v="2405" actId="1038"/>
          <ac:spMkLst>
            <pc:docMk/>
            <pc:sldMk cId="1359255236" sldId="1485"/>
            <ac:spMk id="4" creationId="{528E5779-6BC5-4988-81EA-978D7B4EB9AD}"/>
          </ac:spMkLst>
        </pc:spChg>
      </pc:sldChg>
      <pc:sldChg chg="modSp mod ord">
        <pc:chgData name="Bill Graham" userId="0f7af9b0-0fef-47ec-a832-4805c764be74" providerId="ADAL" clId="{AFC43A88-8281-4559-A4CD-215AAF32B67A}" dt="2021-11-09T13:29:24.097" v="8053" actId="1076"/>
        <pc:sldMkLst>
          <pc:docMk/>
          <pc:sldMk cId="1389923123" sldId="1486"/>
        </pc:sldMkLst>
        <pc:spChg chg="mod">
          <ac:chgData name="Bill Graham" userId="0f7af9b0-0fef-47ec-a832-4805c764be74" providerId="ADAL" clId="{AFC43A88-8281-4559-A4CD-215AAF32B67A}" dt="2021-11-09T13:29:24.097" v="8053" actId="1076"/>
          <ac:spMkLst>
            <pc:docMk/>
            <pc:sldMk cId="1389923123" sldId="1486"/>
            <ac:spMk id="2" creationId="{EE3C8BCA-6E9C-4EEB-9CC4-69874EC15845}"/>
          </ac:spMkLst>
        </pc:spChg>
        <pc:spChg chg="mod">
          <ac:chgData name="Bill Graham" userId="0f7af9b0-0fef-47ec-a832-4805c764be74" providerId="ADAL" clId="{AFC43A88-8281-4559-A4CD-215AAF32B67A}" dt="2021-11-09T13:18:29.594" v="7757" actId="1035"/>
          <ac:spMkLst>
            <pc:docMk/>
            <pc:sldMk cId="1389923123" sldId="1486"/>
            <ac:spMk id="3" creationId="{F25DF68B-4B89-47C3-8EF1-CEAD022BED8B}"/>
          </ac:spMkLst>
        </pc:spChg>
        <pc:spChg chg="mod">
          <ac:chgData name="Bill Graham" userId="0f7af9b0-0fef-47ec-a832-4805c764be74" providerId="ADAL" clId="{AFC43A88-8281-4559-A4CD-215AAF32B67A}" dt="2021-11-09T13:18:14.597" v="7756" actId="1038"/>
          <ac:spMkLst>
            <pc:docMk/>
            <pc:sldMk cId="1389923123" sldId="1486"/>
            <ac:spMk id="4" creationId="{F0CFDF52-4F14-4AFD-8654-EF9C752A39CA}"/>
          </ac:spMkLst>
        </pc:spChg>
      </pc:sldChg>
      <pc:sldChg chg="modSp del mod">
        <pc:chgData name="Bill Graham" userId="0f7af9b0-0fef-47ec-a832-4805c764be74" providerId="ADAL" clId="{AFC43A88-8281-4559-A4CD-215AAF32B67A}" dt="2021-11-09T13:29:36.563" v="8054" actId="47"/>
        <pc:sldMkLst>
          <pc:docMk/>
          <pc:sldMk cId="3429302594" sldId="1487"/>
        </pc:sldMkLst>
        <pc:spChg chg="mod">
          <ac:chgData name="Bill Graham" userId="0f7af9b0-0fef-47ec-a832-4805c764be74" providerId="ADAL" clId="{AFC43A88-8281-4559-A4CD-215AAF32B67A}" dt="2021-11-09T06:39:22.066" v="3411" actId="1036"/>
          <ac:spMkLst>
            <pc:docMk/>
            <pc:sldMk cId="3429302594" sldId="1487"/>
            <ac:spMk id="2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06:40:19.907" v="3422" actId="1038"/>
          <ac:spMkLst>
            <pc:docMk/>
            <pc:sldMk cId="3429302594" sldId="1487"/>
            <ac:spMk id="3" creationId="{00000000-0000-0000-0000-000000000000}"/>
          </ac:spMkLst>
        </pc:spChg>
      </pc:sldChg>
      <pc:sldChg chg="addSp delSp modSp mod">
        <pc:chgData name="Bill Graham" userId="0f7af9b0-0fef-47ec-a832-4805c764be74" providerId="ADAL" clId="{AFC43A88-8281-4559-A4CD-215AAF32B67A}" dt="2021-11-09T07:29:47.277" v="5509" actId="1036"/>
        <pc:sldMkLst>
          <pc:docMk/>
          <pc:sldMk cId="73921148" sldId="1488"/>
        </pc:sldMkLst>
        <pc:spChg chg="del mod">
          <ac:chgData name="Bill Graham" userId="0f7af9b0-0fef-47ec-a832-4805c764be74" providerId="ADAL" clId="{AFC43A88-8281-4559-A4CD-215AAF32B67A}" dt="2021-11-09T07:19:31.870" v="5273" actId="478"/>
          <ac:spMkLst>
            <pc:docMk/>
            <pc:sldMk cId="73921148" sldId="1488"/>
            <ac:spMk id="19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07:29:47.277" v="5509" actId="1036"/>
          <ac:spMkLst>
            <pc:docMk/>
            <pc:sldMk cId="73921148" sldId="1488"/>
            <ac:spMk id="21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07:29:37.194" v="5483" actId="1036"/>
          <ac:spMkLst>
            <pc:docMk/>
            <pc:sldMk cId="73921148" sldId="1488"/>
            <ac:spMk id="22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07:29:25.453" v="5437" actId="1036"/>
          <ac:spMkLst>
            <pc:docMk/>
            <pc:sldMk cId="73921148" sldId="1488"/>
            <ac:spMk id="23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07:24:00.431" v="5377" actId="20577"/>
          <ac:spMkLst>
            <pc:docMk/>
            <pc:sldMk cId="73921148" sldId="1488"/>
            <ac:spMk id="19459" creationId="{00000000-0000-0000-0000-000000000000}"/>
          </ac:spMkLst>
        </pc:spChg>
        <pc:graphicFrameChg chg="add del mod">
          <ac:chgData name="Bill Graham" userId="0f7af9b0-0fef-47ec-a832-4805c764be74" providerId="ADAL" clId="{AFC43A88-8281-4559-A4CD-215AAF32B67A}" dt="2021-11-09T07:28:51.729" v="5403" actId="255"/>
          <ac:graphicFrameMkLst>
            <pc:docMk/>
            <pc:sldMk cId="73921148" sldId="1488"/>
            <ac:graphicFrameMk id="2" creationId="{00000000-0000-0000-0000-000000000000}"/>
          </ac:graphicFrameMkLst>
        </pc:graphicFrameChg>
        <pc:picChg chg="del">
          <ac:chgData name="Bill Graham" userId="0f7af9b0-0fef-47ec-a832-4805c764be74" providerId="ADAL" clId="{AFC43A88-8281-4559-A4CD-215AAF32B67A}" dt="2021-11-09T07:21:17.049" v="5297" actId="478"/>
          <ac:picMkLst>
            <pc:docMk/>
            <pc:sldMk cId="73921148" sldId="1488"/>
            <ac:picMk id="24" creationId="{00000000-0000-0000-0000-000000000000}"/>
          </ac:picMkLst>
        </pc:picChg>
        <pc:picChg chg="del">
          <ac:chgData name="Bill Graham" userId="0f7af9b0-0fef-47ec-a832-4805c764be74" providerId="ADAL" clId="{AFC43A88-8281-4559-A4CD-215AAF32B67A}" dt="2021-11-09T07:21:08.095" v="5295" actId="478"/>
          <ac:picMkLst>
            <pc:docMk/>
            <pc:sldMk cId="73921148" sldId="1488"/>
            <ac:picMk id="25" creationId="{00000000-0000-0000-0000-000000000000}"/>
          </ac:picMkLst>
        </pc:picChg>
        <pc:picChg chg="del">
          <ac:chgData name="Bill Graham" userId="0f7af9b0-0fef-47ec-a832-4805c764be74" providerId="ADAL" clId="{AFC43A88-8281-4559-A4CD-215AAF32B67A}" dt="2021-11-09T07:21:14.128" v="5296" actId="478"/>
          <ac:picMkLst>
            <pc:docMk/>
            <pc:sldMk cId="73921148" sldId="1488"/>
            <ac:picMk id="26" creationId="{00000000-0000-0000-0000-000000000000}"/>
          </ac:picMkLst>
        </pc:picChg>
      </pc:sldChg>
      <pc:sldChg chg="modSp del mod">
        <pc:chgData name="Bill Graham" userId="0f7af9b0-0fef-47ec-a832-4805c764be74" providerId="ADAL" clId="{AFC43A88-8281-4559-A4CD-215AAF32B67A}" dt="2021-11-09T13:21:48.885" v="7846" actId="47"/>
        <pc:sldMkLst>
          <pc:docMk/>
          <pc:sldMk cId="1112290934" sldId="1489"/>
        </pc:sldMkLst>
        <pc:spChg chg="mod">
          <ac:chgData name="Bill Graham" userId="0f7af9b0-0fef-47ec-a832-4805c764be74" providerId="ADAL" clId="{AFC43A88-8281-4559-A4CD-215AAF32B67A}" dt="2021-11-09T13:09:09.822" v="7509"/>
          <ac:spMkLst>
            <pc:docMk/>
            <pc:sldMk cId="1112290934" sldId="1489"/>
            <ac:spMk id="18434" creationId="{00000000-0000-0000-0000-000000000000}"/>
          </ac:spMkLst>
        </pc:spChg>
      </pc:sldChg>
      <pc:sldChg chg="del">
        <pc:chgData name="Bill Graham" userId="0f7af9b0-0fef-47ec-a832-4805c764be74" providerId="ADAL" clId="{AFC43A88-8281-4559-A4CD-215AAF32B67A}" dt="2021-11-09T07:52:04.352" v="6373" actId="47"/>
        <pc:sldMkLst>
          <pc:docMk/>
          <pc:sldMk cId="2882676401" sldId="1489"/>
        </pc:sldMkLst>
      </pc:sldChg>
      <pc:sldChg chg="modSp mod">
        <pc:chgData name="Bill Graham" userId="0f7af9b0-0fef-47ec-a832-4805c764be74" providerId="ADAL" clId="{AFC43A88-8281-4559-A4CD-215AAF32B67A}" dt="2021-11-09T13:22:02.190" v="7847" actId="207"/>
        <pc:sldMkLst>
          <pc:docMk/>
          <pc:sldMk cId="1121706060" sldId="1490"/>
        </pc:sldMkLst>
        <pc:spChg chg="mod">
          <ac:chgData name="Bill Graham" userId="0f7af9b0-0fef-47ec-a832-4805c764be74" providerId="ADAL" clId="{AFC43A88-8281-4559-A4CD-215AAF32B67A}" dt="2021-11-09T13:22:02.190" v="7847" actId="207"/>
          <ac:spMkLst>
            <pc:docMk/>
            <pc:sldMk cId="1121706060" sldId="1490"/>
            <ac:spMk id="2" creationId="{00000000-0000-0000-0000-000000000000}"/>
          </ac:spMkLst>
        </pc:spChg>
        <pc:spChg chg="mod">
          <ac:chgData name="Bill Graham" userId="0f7af9b0-0fef-47ec-a832-4805c764be74" providerId="ADAL" clId="{AFC43A88-8281-4559-A4CD-215AAF32B67A}" dt="2021-11-09T13:06:28.306" v="7441" actId="403"/>
          <ac:spMkLst>
            <pc:docMk/>
            <pc:sldMk cId="1121706060" sldId="1490"/>
            <ac:spMk id="3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2514416439475874E-2"/>
          <c:y val="3.1630250973442492E-2"/>
          <c:w val="0.71106094808126152"/>
          <c:h val="0.83211678832116542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Actively Disengaged</c:v>
                </c:pt>
              </c:strCache>
            </c:strRef>
          </c:tx>
          <c:spPr>
            <a:solidFill>
              <a:srgbClr val="BB650E"/>
            </a:solidFill>
            <a:ln w="25438">
              <a:noFill/>
            </a:ln>
          </c:spPr>
          <c:invertIfNegative val="0"/>
          <c:dLbls>
            <c:dLbl>
              <c:idx val="2"/>
              <c:layout>
                <c:manualLayout>
                  <c:x val="0"/>
                  <c:y val="-3.2194582418130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4158690177864182E-2"/>
                      <c:h val="7.49638469074480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D9DB-4DD4-B789-EBFE799913C0}"/>
                </c:ext>
              </c:extLst>
            </c:dLbl>
            <c:spPr>
              <a:noFill/>
              <a:ln w="25438">
                <a:noFill/>
              </a:ln>
            </c:spPr>
            <c:txPr>
              <a:bodyPr/>
              <a:lstStyle/>
              <a:p>
                <a:pPr>
                  <a:defRPr sz="2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Manager Ignores Employee</c:v>
                </c:pt>
                <c:pt idx="1">
                  <c:v>Manager Focuses on Weaknesses</c:v>
                </c:pt>
                <c:pt idx="2">
                  <c:v>Manager Focuses on Strengths</c:v>
                </c:pt>
              </c:strCache>
            </c:strRef>
          </c:cat>
          <c:val>
            <c:numRef>
              <c:f>Sheet1!$B$2:$D$2</c:f>
              <c:numCache>
                <c:formatCode>0</c:formatCode>
                <c:ptCount val="3"/>
                <c:pt idx="0">
                  <c:v>40</c:v>
                </c:pt>
                <c:pt idx="1">
                  <c:v>22</c:v>
                </c:pt>
                <c:pt idx="2" formatCode="General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79-4CE2-B41E-1CCD8D8AE65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Not Engaged</c:v>
                </c:pt>
              </c:strCache>
            </c:strRef>
          </c:tx>
          <c:spPr>
            <a:solidFill>
              <a:schemeClr val="tx2"/>
            </a:solidFill>
            <a:ln w="25438">
              <a:noFill/>
            </a:ln>
          </c:spPr>
          <c:invertIfNegative val="0"/>
          <c:dLbls>
            <c:dLbl>
              <c:idx val="0"/>
              <c:layout>
                <c:manualLayout>
                  <c:x val="-4.4131803627721535E-3"/>
                  <c:y val="0.14762804165590621"/>
                </c:manualLayout>
              </c:layout>
              <c:tx>
                <c:rich>
                  <a:bodyPr/>
                  <a:lstStyle/>
                  <a:p>
                    <a:fld id="{B305139E-FE41-4324-9EAA-A3765A2BB8CB}" type="VALUE">
                      <a:rPr 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2B6-44B9-BFE2-0803D6B12CE2}"/>
                </c:ext>
              </c:extLst>
            </c:dLbl>
            <c:dLbl>
              <c:idx val="1"/>
              <c:layout>
                <c:manualLayout>
                  <c:x val="-2.2065901813861375E-3"/>
                  <c:y val="-1.9683738887454248E-2"/>
                </c:manualLayout>
              </c:layout>
              <c:tx>
                <c:rich>
                  <a:bodyPr/>
                  <a:lstStyle/>
                  <a:p>
                    <a:fld id="{C492254F-8396-467F-890E-7F1F48C96734}" type="VALUE">
                      <a:rPr 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0718475319158511E-2"/>
                      <c:h val="0.131290538379319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2B6-44B9-BFE2-0803D6B12CE2}"/>
                </c:ext>
              </c:extLst>
            </c:dLbl>
            <c:dLbl>
              <c:idx val="2"/>
              <c:layout>
                <c:manualLayout>
                  <c:x val="-2.2065901813860564E-3"/>
                  <c:y val="-9.349775971540733E-2"/>
                </c:manualLayout>
              </c:layout>
              <c:tx>
                <c:rich>
                  <a:bodyPr/>
                  <a:lstStyle/>
                  <a:p>
                    <a:fld id="{410BA2CB-4435-41C2-8998-13AF23AB6C7D}" type="VALUE">
                      <a:rPr lang="en-US" sz="28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9DB-4DD4-B789-EBFE799913C0}"/>
                </c:ext>
              </c:extLst>
            </c:dLbl>
            <c:spPr>
              <a:noFill/>
              <a:ln w="25438">
                <a:noFill/>
              </a:ln>
            </c:spPr>
            <c:txPr>
              <a:bodyPr/>
              <a:lstStyle/>
              <a:p>
                <a:pPr>
                  <a:defRPr sz="2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Manager Ignores Employee</c:v>
                </c:pt>
                <c:pt idx="1">
                  <c:v>Manager Focuses on Weaknesses</c:v>
                </c:pt>
                <c:pt idx="2">
                  <c:v>Manager Focuses on Strengths</c:v>
                </c:pt>
              </c:strCache>
            </c:strRef>
          </c:cat>
          <c:val>
            <c:numRef>
              <c:f>Sheet1!$B$3:$D$3</c:f>
              <c:numCache>
                <c:formatCode>0</c:formatCode>
                <c:ptCount val="3"/>
                <c:pt idx="0">
                  <c:v>57</c:v>
                </c:pt>
                <c:pt idx="1">
                  <c:v>33</c:v>
                </c:pt>
                <c:pt idx="2" formatCode="General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79-4CE2-B41E-1CCD8D8AE655}"/>
            </c:ext>
          </c:extLst>
        </c:ser>
        <c:ser>
          <c:idx val="3"/>
          <c:order val="2"/>
          <c:tx>
            <c:strRef>
              <c:f>Sheet1!$A$4</c:f>
              <c:strCache>
                <c:ptCount val="1"/>
                <c:pt idx="0">
                  <c:v>Engaged</c:v>
                </c:pt>
              </c:strCache>
            </c:strRef>
          </c:tx>
          <c:spPr>
            <a:solidFill>
              <a:schemeClr val="accent1"/>
            </a:solidFill>
            <a:ln w="25438">
              <a:noFill/>
            </a:ln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CC63F3F6-9FE2-4DB2-9E7D-BD551DD8CF7D}" type="VALUE">
                      <a:rPr 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1D8-48A8-8C14-66F6EBE54B2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C68E16E-8D38-4F7D-A10A-53A9F251D476}" type="VALUE">
                      <a:rPr 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1D8-48A8-8C14-66F6EBE54B21}"/>
                </c:ext>
              </c:extLst>
            </c:dLbl>
            <c:spPr>
              <a:noFill/>
              <a:ln w="25438">
                <a:noFill/>
              </a:ln>
            </c:spPr>
            <c:txPr>
              <a:bodyPr/>
              <a:lstStyle/>
              <a:p>
                <a:pPr>
                  <a:defRPr sz="2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Manager Ignores Employee</c:v>
                </c:pt>
                <c:pt idx="1">
                  <c:v>Manager Focuses on Weaknesses</c:v>
                </c:pt>
                <c:pt idx="2">
                  <c:v>Manager Focuses on Strengths</c:v>
                </c:pt>
              </c:strCache>
            </c:strRef>
          </c:cat>
          <c:val>
            <c:numRef>
              <c:f>Sheet1!$B$4:$D$4</c:f>
              <c:numCache>
                <c:formatCode>0</c:formatCode>
                <c:ptCount val="3"/>
                <c:pt idx="0">
                  <c:v>2</c:v>
                </c:pt>
                <c:pt idx="1">
                  <c:v>45</c:v>
                </c:pt>
                <c:pt idx="2" formatCode="General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879-4CE2-B41E-1CCD8D8AE6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20486528"/>
        <c:axId val="121102720"/>
      </c:barChart>
      <c:catAx>
        <c:axId val="120486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 w="318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211027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21102720"/>
        <c:scaling>
          <c:orientation val="minMax"/>
          <c:max val="1"/>
          <c:min val="0"/>
        </c:scaling>
        <c:delete val="0"/>
        <c:axPos val="l"/>
        <c:numFmt formatCode="0%" sourceLinked="1"/>
        <c:majorTickMark val="none"/>
        <c:minorTickMark val="none"/>
        <c:tickLblPos val="nextTo"/>
        <c:spPr>
          <a:ln w="318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20486528"/>
        <c:crosses val="autoZero"/>
        <c:crossBetween val="between"/>
        <c:majorUnit val="0.2"/>
      </c:valAx>
      <c:spPr>
        <a:noFill/>
        <a:ln w="25523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3" b="1" i="0" u="none" strike="noStrike" baseline="0">
          <a:solidFill>
            <a:schemeClr val="bg1"/>
          </a:solidFill>
          <a:latin typeface="Georgia"/>
          <a:ea typeface="Georgia"/>
          <a:cs typeface="Georgia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C0E56E-57FA-4680-A1CE-416F8A595BC5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70F3CA-A044-4822-89EA-2633C1321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965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C1C80-AC8A-BC41-9840-F65D5487199A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82116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701675"/>
            <a:ext cx="6132513" cy="3449638"/>
          </a:xfrm>
          <a:ln w="12700" cap="flat">
            <a:solidFill>
              <a:schemeClr val="tx1"/>
            </a:solidFill>
          </a:ln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305300"/>
            <a:ext cx="5106988" cy="4154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09" tIns="44283" rIns="93309" bIns="44283"/>
          <a:lstStyle/>
          <a:p>
            <a:pPr eaLnBrk="1" hangingPunct="1">
              <a:lnSpc>
                <a:spcPct val="87000"/>
              </a:lnSpc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293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255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255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255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255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25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B7B8B6-48D0-4013-8CA9-A281761B192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255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848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best managers and teams see quality issues as challenges to improve their product or service and, increase positive customer outcomes.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608EC-49AE-45E2-A861-A2CEB3DD1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744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playing, person, player&#10;&#10;Description automatically generated">
            <a:extLst>
              <a:ext uri="{FF2B5EF4-FFF2-40B4-BE49-F238E27FC236}">
                <a16:creationId xmlns:a16="http://schemas.microsoft.com/office/drawing/2014/main" id="{9853828A-137E-7640-BB10-3187A3E2C7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FDBD0D-E9FF-8D4F-9791-DE06CAEE7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0560" y="1122363"/>
            <a:ext cx="10891520" cy="2027508"/>
          </a:xfrm>
        </p:spPr>
        <p:txBody>
          <a:bodyPr anchor="b"/>
          <a:lstStyle>
            <a:lvl1pPr algn="ctr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F6F78A-056A-E14A-9DDA-43AC9DFFED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0560" y="3261360"/>
            <a:ext cx="10891520" cy="1554480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DC8BA-76F0-5E4C-8D41-5D5AE2A388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8321675"/>
            <a:ext cx="2743200" cy="365125"/>
          </a:xfrm>
        </p:spPr>
        <p:txBody>
          <a:bodyPr/>
          <a:lstStyle/>
          <a:p>
            <a:fld id="{B7D2056D-E659-1246-A021-BB9B9801BBAF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E1A3D-CC45-5F41-8BDB-33C735267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9080" y="8321675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DF814-C7C6-7D4F-8E87-BB707B3E7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1080" y="8321675"/>
            <a:ext cx="2743200" cy="365125"/>
          </a:xfrm>
        </p:spPr>
        <p:txBody>
          <a:bodyPr/>
          <a:lstStyle/>
          <a:p>
            <a:fld id="{B4C9C0D5-DD38-8E49-8CBC-9FEBD21D814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E81901B-5348-894A-A18C-31E8F53C81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24760" y="5349875"/>
            <a:ext cx="7183120" cy="105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88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DE799DC6-E9DB-E449-90AD-964BFFB1E8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FDBD0D-E9FF-8D4F-9791-DE06CAEE7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0560" y="1782763"/>
            <a:ext cx="10891520" cy="2027508"/>
          </a:xfrm>
        </p:spPr>
        <p:txBody>
          <a:bodyPr anchor="b"/>
          <a:lstStyle>
            <a:lvl1pPr algn="ctr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F6F78A-056A-E14A-9DDA-43AC9DFFED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0560" y="3921760"/>
            <a:ext cx="10891520" cy="1554480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DC8BA-76F0-5E4C-8D41-5D5AE2A388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8321675"/>
            <a:ext cx="2743200" cy="365125"/>
          </a:xfrm>
        </p:spPr>
        <p:txBody>
          <a:bodyPr/>
          <a:lstStyle/>
          <a:p>
            <a:fld id="{B7D2056D-E659-1246-A021-BB9B9801BBAF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E1A3D-CC45-5F41-8BDB-33C735267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9080" y="8321675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DF814-C7C6-7D4F-8E87-BB707B3E7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1080" y="8321675"/>
            <a:ext cx="2743200" cy="365125"/>
          </a:xfrm>
        </p:spPr>
        <p:txBody>
          <a:bodyPr/>
          <a:lstStyle/>
          <a:p>
            <a:fld id="{B4C9C0D5-DD38-8E49-8CBC-9FEBD21D8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25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DE799DC6-E9DB-E449-90AD-964BFFB1E8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9F94912-B605-274E-9A9C-73854C8C4C39}"/>
              </a:ext>
            </a:extLst>
          </p:cNvPr>
          <p:cNvSpPr/>
          <p:nvPr userDrawn="1"/>
        </p:nvSpPr>
        <p:spPr>
          <a:xfrm>
            <a:off x="756920" y="6101079"/>
            <a:ext cx="10726420" cy="111492"/>
          </a:xfrm>
          <a:prstGeom prst="rect">
            <a:avLst/>
          </a:prstGeom>
          <a:solidFill>
            <a:srgbClr val="FFC0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82ABDD-33CF-B240-B6E9-A6681E0522D2}"/>
              </a:ext>
            </a:extLst>
          </p:cNvPr>
          <p:cNvSpPr/>
          <p:nvPr userDrawn="1"/>
        </p:nvSpPr>
        <p:spPr>
          <a:xfrm>
            <a:off x="769620" y="756920"/>
            <a:ext cx="10713720" cy="5344160"/>
          </a:xfrm>
          <a:prstGeom prst="rect">
            <a:avLst/>
          </a:prstGeom>
          <a:solidFill>
            <a:schemeClr val="accent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FDBD0D-E9FF-8D4F-9791-DE06CAEE7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920" y="1854421"/>
            <a:ext cx="10695940" cy="1703341"/>
          </a:xfrm>
        </p:spPr>
        <p:txBody>
          <a:bodyPr anchor="b"/>
          <a:lstStyle>
            <a:lvl1pPr algn="ctr">
              <a:defRPr sz="5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F6F78A-056A-E14A-9DDA-43AC9DFFED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6920" y="3669252"/>
            <a:ext cx="10695940" cy="968152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DC8BA-76F0-5E4C-8D41-5D5AE2A388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8321675"/>
            <a:ext cx="2743200" cy="365125"/>
          </a:xfrm>
        </p:spPr>
        <p:txBody>
          <a:bodyPr/>
          <a:lstStyle/>
          <a:p>
            <a:fld id="{B7D2056D-E659-1246-A021-BB9B9801BBAF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E1A3D-CC45-5F41-8BDB-33C735267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9080" y="8321675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DF814-C7C6-7D4F-8E87-BB707B3E7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1080" y="8321675"/>
            <a:ext cx="2743200" cy="365125"/>
          </a:xfrm>
        </p:spPr>
        <p:txBody>
          <a:bodyPr/>
          <a:lstStyle/>
          <a:p>
            <a:fld id="{B4C9C0D5-DD38-8E49-8CBC-9FEBD21D814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4C48BD-B08A-9649-B24A-D43D082A6B9E}"/>
              </a:ext>
            </a:extLst>
          </p:cNvPr>
          <p:cNvSpPr/>
          <p:nvPr userDrawn="1"/>
        </p:nvSpPr>
        <p:spPr>
          <a:xfrm>
            <a:off x="756920" y="665479"/>
            <a:ext cx="10726420" cy="111492"/>
          </a:xfrm>
          <a:prstGeom prst="rect">
            <a:avLst/>
          </a:prstGeom>
          <a:solidFill>
            <a:srgbClr val="ED7D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07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445E7-58D5-274B-8D6B-C10EB878E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4325"/>
            <a:ext cx="10515600" cy="1325563"/>
          </a:xfrm>
        </p:spPr>
        <p:txBody>
          <a:bodyPr/>
          <a:lstStyle>
            <a:lvl1pPr>
              <a:defRPr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A1A2A-F521-E14D-951B-5020573C2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44825"/>
            <a:ext cx="10515600" cy="3556000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CDAFE-16B9-8E4A-BC3D-E50A59D542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819390"/>
            <a:ext cx="2743200" cy="365125"/>
          </a:xfrm>
        </p:spPr>
        <p:txBody>
          <a:bodyPr/>
          <a:lstStyle/>
          <a:p>
            <a:fld id="{B7D2056D-E659-1246-A021-BB9B9801BBAF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DB931-CC87-964A-B43E-B5F13395F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81939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B0193-4789-C249-A855-6DA2FB4C7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819390"/>
            <a:ext cx="2743200" cy="365125"/>
          </a:xfrm>
        </p:spPr>
        <p:txBody>
          <a:bodyPr/>
          <a:lstStyle/>
          <a:p>
            <a:fld id="{B4C9C0D5-DD38-8E49-8CBC-9FEBD21D814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FDC4DA3B-48B2-4840-916F-161AD744FC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82667"/>
          <a:stretch/>
        </p:blipFill>
        <p:spPr>
          <a:xfrm>
            <a:off x="0" y="1"/>
            <a:ext cx="12192000" cy="1188720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50F788A-EA16-C64B-9AB5-C53E7A9558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2467"/>
          <a:stretch/>
        </p:blipFill>
        <p:spPr>
          <a:xfrm>
            <a:off x="838199" y="183038"/>
            <a:ext cx="2394227" cy="740470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A6AA882-F5C7-B445-BA46-472AD58329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7742"/>
          <a:stretch/>
        </p:blipFill>
        <p:spPr>
          <a:xfrm>
            <a:off x="9293860" y="257175"/>
            <a:ext cx="2128520" cy="74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42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AD2D77-FE01-4D44-A1A2-ED718542D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2056D-E659-1246-A021-BB9B9801BBAF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D355B5-C3A0-E649-B66A-F62A4970B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DEA7-CD8A-B84D-803A-457017763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C0D5-DD38-8E49-8CBC-9FEBD21D814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EE064721-3971-5440-8AB8-5504581632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82667"/>
          <a:stretch/>
        </p:blipFill>
        <p:spPr>
          <a:xfrm>
            <a:off x="0" y="1"/>
            <a:ext cx="12192000" cy="1188720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D4A8C1D-4AC3-DD49-BA10-8117AC3FE5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2467"/>
          <a:stretch/>
        </p:blipFill>
        <p:spPr>
          <a:xfrm>
            <a:off x="838199" y="183038"/>
            <a:ext cx="2394227" cy="740470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9B41A00-27D6-E344-8AD6-DA81209510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7742"/>
          <a:stretch/>
        </p:blipFill>
        <p:spPr>
          <a:xfrm>
            <a:off x="9293860" y="257175"/>
            <a:ext cx="2128520" cy="74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62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14400"/>
            <a:ext cx="10972800" cy="1143000"/>
          </a:xfrm>
        </p:spPr>
        <p:txBody>
          <a:bodyPr tIns="9144" bIns="9144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99800"/>
            <a:ext cx="5384800" cy="4160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99800"/>
            <a:ext cx="5384800" cy="4160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2D9B7-C674-4CA7-9D4E-16ACEE94C013}" type="datetimeFigureOut">
              <a:rPr lang="en-US" smtClean="0">
                <a:solidFill>
                  <a:srgbClr val="FFF9E5">
                    <a:shade val="50000"/>
                  </a:srgbClr>
                </a:solidFill>
              </a:rPr>
              <a:pPr/>
              <a:t>11/9/2021</a:t>
            </a:fld>
            <a:endParaRPr lang="en-US" dirty="0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7B28-B397-4E8C-A38D-3F56A3CA5276}" type="slidenum">
              <a:rPr lang="en-US" smtClean="0">
                <a:solidFill>
                  <a:srgbClr val="FFF9E5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9E5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380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E7B5AA-09F5-F240-9DB3-72EA59278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9BD81-5C9C-0A4D-B5D0-BC37F1615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7762B-DBF7-104A-A811-5DCC5339EE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2056D-E659-1246-A021-BB9B9801BBAF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1E5EE-F229-D348-82BF-151D29223C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E9857-2E37-DD45-BC6D-9D254394B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9C0D5-DD38-8E49-8CBC-9FEBD21D8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6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5" r:id="rId5"/>
    <p:sldLayoutId id="214748366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ahamcc.com/" TargetMode="External"/><Relationship Id="rId2" Type="http://schemas.openxmlformats.org/officeDocument/2006/relationships/hyperlink" Target="mailto:bill@grahamcc.com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6980" y="1656284"/>
            <a:ext cx="6938010" cy="2382865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C490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Organization Leadership for the Future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00750" y="354856"/>
            <a:ext cx="6400800" cy="581316"/>
          </a:xfrm>
        </p:spPr>
        <p:txBody>
          <a:bodyPr>
            <a:normAutofit/>
          </a:bodyPr>
          <a:lstStyle/>
          <a:p>
            <a:pPr algn="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presented by Bill Graham</a:t>
            </a:r>
          </a:p>
        </p:txBody>
      </p:sp>
    </p:spTree>
    <p:extLst>
      <p:ext uri="{BB962C8B-B14F-4D97-AF65-F5344CB8AC3E}">
        <p14:creationId xmlns:p14="http://schemas.microsoft.com/office/powerpoint/2010/main" val="2156744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548813"/>
            <a:ext cx="9372600" cy="1524000"/>
          </a:xfrm>
        </p:spPr>
        <p:txBody>
          <a:bodyPr>
            <a:noAutofit/>
          </a:bodyPr>
          <a:lstStyle/>
          <a:p>
            <a:pPr algn="ctr">
              <a:lnSpc>
                <a:spcPts val="4800"/>
              </a:lnSpc>
            </a:pPr>
            <a:r>
              <a:rPr lang="en-US" sz="4000" dirty="0">
                <a:solidFill>
                  <a:schemeClr val="tx2">
                    <a:lumMod val="75000"/>
                  </a:schemeClr>
                </a:solidFill>
              </a:rPr>
              <a:t>They are talking …</a:t>
            </a:r>
            <a:br>
              <a:rPr lang="en-US" sz="40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4000" i="1" dirty="0">
                <a:solidFill>
                  <a:schemeClr val="tx2">
                    <a:lumMod val="75000"/>
                  </a:schemeClr>
                </a:solidFill>
              </a:rPr>
              <a:t>what are you hearing?</a:t>
            </a:r>
            <a:endParaRPr lang="en-US" sz="4400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067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850" y="1400175"/>
            <a:ext cx="8915400" cy="84352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Before You Speak … </a:t>
            </a:r>
            <a:r>
              <a:rPr lang="en-US" sz="3200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Listen!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C21689-70E1-4EA8-B634-BBB506BEE94A}"/>
              </a:ext>
            </a:extLst>
          </p:cNvPr>
          <p:cNvSpPr txBox="1"/>
          <p:nvPr/>
        </p:nvSpPr>
        <p:spPr>
          <a:xfrm>
            <a:off x="3924300" y="2400300"/>
            <a:ext cx="40767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CC4757"/>
              </a:buClr>
              <a:buSzPct val="90000"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They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want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 to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be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heard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1485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C4757"/>
              </a:buClr>
              <a:buSzPct val="90000"/>
              <a:buFont typeface="Wingdings 2" panose="05020102010507070707" pitchFamily="18" charset="2"/>
              <a:buChar char="®"/>
              <a:tabLst/>
              <a:defRPr/>
            </a:pP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Listen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1485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C4757"/>
              </a:buClr>
              <a:buSzPct val="90000"/>
              <a:buFont typeface="Wingdings 2" panose="05020102010507070707" pitchFamily="18" charset="2"/>
              <a:buChar char="®"/>
              <a:tabLst/>
              <a:defRPr/>
            </a:pP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Respond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1485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C4757"/>
              </a:buClr>
              <a:buSzPct val="90000"/>
              <a:buFont typeface="Wingdings 2" panose="05020102010507070707" pitchFamily="18" charset="2"/>
              <a:buChar char="®"/>
              <a:tabLst/>
              <a:defRPr/>
            </a:pP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Ask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1485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C4757"/>
              </a:buClr>
              <a:buSzPct val="90000"/>
              <a:buFont typeface="Wingdings 2" panose="05020102010507070707" pitchFamily="18" charset="2"/>
              <a:buChar char="®"/>
              <a:tabLst/>
              <a:defRPr/>
            </a:pP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Repeat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1374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9BF779-BD70-4B5E-8694-BF1995A19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557B28-B397-4E8C-A38D-3F56A3CA527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9E5">
                    <a:shade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9E5">
                  <a:shade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5CC40A-F5CD-4D3F-9EEA-4BB6CA312836}"/>
              </a:ext>
            </a:extLst>
          </p:cNvPr>
          <p:cNvSpPr txBox="1"/>
          <p:nvPr/>
        </p:nvSpPr>
        <p:spPr>
          <a:xfrm>
            <a:off x="2131480" y="2047058"/>
            <a:ext cx="7949218" cy="38965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C00000"/>
              </a:buClr>
              <a:buSzPct val="900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A tiger of a shrimp: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Pct val="90000"/>
              <a:buFont typeface="Wingdings 2" panose="05020102010507070707" pitchFamily="18" charset="2"/>
              <a:buChar char="®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Their power claw is half the size of its entire body.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C00000"/>
              </a:buClr>
              <a:buSzPct val="90000"/>
              <a:buFont typeface="Wingdings 2" panose="05020102010507070707" pitchFamily="18" charset="2"/>
              <a:buChar char="®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It precisely shoots bubbles from that gun-like claw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Pct val="90000"/>
              <a:buFont typeface="Wingdings 2" panose="05020102010507070707" pitchFamily="18" charset="2"/>
              <a:buChar char="®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 momentarily as hot as the sun’s surface.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Pct val="90000"/>
              <a:buFont typeface="Wingdings 2" panose="05020102010507070707" pitchFamily="18" charset="2"/>
              <a:buChar char="®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 at 200dB, it’s about as loud, as a blue whale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C00000"/>
              </a:buClr>
              <a:buSzPct val="90000"/>
              <a:buFont typeface="Wingdings 2" panose="05020102010507070707" pitchFamily="18" charset="2"/>
              <a:buChar char="®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They have weaknesses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Pct val="90000"/>
              <a:buFont typeface="Wingdings 2" panose="05020102010507070707" pitchFamily="18" charset="2"/>
              <a:buChar char="®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A big pistol shrimp = 1¼ inches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Pct val="90000"/>
              <a:buFont typeface="Wingdings 2" panose="05020102010507070707" pitchFamily="18" charset="2"/>
              <a:buChar char="®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They are almost all blind.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25451B1-135F-4C65-A0B2-38F53FE0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89" y="1214536"/>
            <a:ext cx="10490111" cy="72156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Recognizing Strengths: </a:t>
            </a:r>
            <a:r>
              <a:rPr lang="en-US" sz="3200" i="1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Tiger Pistol Shrimp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B0F0BB-31CD-49A1-A085-DFFFA26B38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43" t="8827" r="-28" b="8218"/>
          <a:stretch/>
        </p:blipFill>
        <p:spPr>
          <a:xfrm>
            <a:off x="2177866" y="1992083"/>
            <a:ext cx="7655888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1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9BF779-BD70-4B5E-8694-BF1995A19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557B28-B397-4E8C-A38D-3F56A3CA527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9E5">
                    <a:shade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9E5">
                  <a:shade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5CC40A-F5CD-4D3F-9EEA-4BB6CA312836}"/>
              </a:ext>
            </a:extLst>
          </p:cNvPr>
          <p:cNvSpPr txBox="1"/>
          <p:nvPr/>
        </p:nvSpPr>
        <p:spPr>
          <a:xfrm>
            <a:off x="1706135" y="2453269"/>
            <a:ext cx="9255779" cy="25870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90000"/>
              <a:buFont typeface="Wingdings 2" panose="05020102010507070707" pitchFamily="18" charset="2"/>
              <a:buChar char="®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Some might say a Goby has no strengths, no defenses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90000"/>
              <a:buFont typeface="Wingdings 2" panose="05020102010507070707" pitchFamily="18" charset="2"/>
              <a:buChar char="®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Goby fish work as the Pistol Shrimp’s eyes: feeding, guiding, protecting, and sleeping with the pistol shrimp.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90000"/>
              <a:buFont typeface="Wingdings 2" panose="05020102010507070707" pitchFamily="18" charset="2"/>
              <a:buChar char="®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Goby fish sleep in burrows in the sediment,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90000"/>
              <a:buFont typeface="Wingdings 2" panose="05020102010507070707" pitchFamily="18" charset="2"/>
              <a:buChar char="®"/>
              <a:tabLst/>
              <a:defRPr/>
            </a:pPr>
            <a:r>
              <a:rPr lang="en-US" sz="2400" b="1" dirty="0">
                <a:solidFill>
                  <a:schemeClr val="tx2"/>
                </a:solidFill>
                <a:latin typeface="Arial" panose="020B0604020202020204"/>
              </a:rPr>
              <a:t>Pistol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 shrimp dig better burrows.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90000"/>
              <a:buFont typeface="Wingdings 2" panose="05020102010507070707" pitchFamily="18" charset="2"/>
              <a:buChar char="®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So the shrimp digs and shares its burrow with the goby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25451B1-135F-4C65-A0B2-38F53FE0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516" y="1300488"/>
            <a:ext cx="10490111" cy="64676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Recognizing Strengths: </a:t>
            </a:r>
            <a:r>
              <a:rPr lang="en-US" sz="3200" i="1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Goby Fish 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7DC0C3-8C53-43F2-B7C8-E0CC18D8D0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9" t="18653" r="12687" b="19220"/>
          <a:stretch/>
        </p:blipFill>
        <p:spPr>
          <a:xfrm>
            <a:off x="1828800" y="2020077"/>
            <a:ext cx="841409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9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9BF779-BD70-4B5E-8694-BF1995A19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557B28-B397-4E8C-A38D-3F56A3CA527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9E5">
                    <a:shade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9E5">
                  <a:shade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5CC40A-F5CD-4D3F-9EEA-4BB6CA312836}"/>
              </a:ext>
            </a:extLst>
          </p:cNvPr>
          <p:cNvSpPr txBox="1"/>
          <p:nvPr/>
        </p:nvSpPr>
        <p:spPr>
          <a:xfrm>
            <a:off x="2235819" y="2227054"/>
            <a:ext cx="7735496" cy="40812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>
                <a:srgbClr val="C00000"/>
              </a:buClr>
              <a:buSzPct val="90000"/>
              <a:buFont typeface="Wingdings 2" panose="05020102010507070707" pitchFamily="18" charset="2"/>
              <a:buChar char="®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When a predator nears, the goby leads the shrimp back to the sediment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>
                <a:srgbClr val="C00000"/>
              </a:buClr>
              <a:buSzPct val="90000"/>
              <a:buFont typeface="Wingdings 2" panose="05020102010507070707" pitchFamily="18" charset="2"/>
              <a:buChar char="®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If they can’t make it back, the goby positions the pistol shrimp to shoot a bubble at the predator.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>
                <a:srgbClr val="C00000"/>
              </a:buClr>
              <a:buSzPct val="90000"/>
              <a:buFont typeface="Wingdings 2" panose="05020102010507070707" pitchFamily="18" charset="2"/>
              <a:buChar char="®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The bubble air can be 14,000</a:t>
            </a:r>
            <a:r>
              <a:rPr kumimoji="0" lang="en-US" sz="2200" b="1" i="0" u="none" strike="noStrike" kern="1200" cap="none" spc="0" normalizeH="0" baseline="3000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anose="020B0604020202020204"/>
                <a:ea typeface="+mn-ea"/>
                <a:cs typeface="+mn-cs"/>
                <a:sym typeface="Wingdings 2" panose="05020102010507070707" pitchFamily="18" charset="2"/>
              </a:rPr>
              <a:t>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 F.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>
                <a:srgbClr val="C00000"/>
              </a:buClr>
              <a:buSzPct val="90000"/>
              <a:buFont typeface="Wingdings 2" panose="05020102010507070707" pitchFamily="18" charset="2"/>
              <a:buChar char="®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The sound is as loud as the blue whale.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>
                <a:srgbClr val="C00000"/>
              </a:buClr>
              <a:buSzPct val="90000"/>
              <a:buFont typeface="Wingdings 2" panose="05020102010507070707" pitchFamily="18" charset="2"/>
              <a:buChar char="®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This is not a marriage.  It’s a partnership.  An alliance.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>
                <a:srgbClr val="C00000"/>
              </a:buClr>
              <a:buSzPct val="90000"/>
              <a:buFont typeface="Wingdings 2" panose="05020102010507070707" pitchFamily="18" charset="2"/>
              <a:buChar char="®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Different, collaborative, and engaged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Pct val="90000"/>
              <a:buFont typeface="Wingdings 2" panose="05020102010507070707" pitchFamily="18" charset="2"/>
              <a:buChar char="®"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25451B1-135F-4C65-A0B2-38F53FE0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020" y="1226977"/>
            <a:ext cx="10487608" cy="760446"/>
          </a:xfrm>
        </p:spPr>
        <p:txBody>
          <a:bodyPr>
            <a:noAutofit/>
          </a:bodyPr>
          <a:lstStyle/>
          <a:p>
            <a:pPr>
              <a:spcBef>
                <a:spcPts val="900"/>
              </a:spcBef>
              <a:spcAft>
                <a:spcPts val="0"/>
              </a:spcAft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Pistol Shrimp &amp; Goby Fish 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9A6F3D-26B8-4D02-863B-7B0B1ED46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816" r="11165"/>
          <a:stretch/>
        </p:blipFill>
        <p:spPr>
          <a:xfrm>
            <a:off x="2351712" y="2038827"/>
            <a:ext cx="7376267" cy="431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9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926702"/>
            <a:ext cx="10820400" cy="880188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It’s harder to listen 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If you need to b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e right</a:t>
            </a:r>
          </a:p>
        </p:txBody>
      </p:sp>
    </p:spTree>
    <p:extLst>
      <p:ext uri="{BB962C8B-B14F-4D97-AF65-F5344CB8AC3E}">
        <p14:creationId xmlns:p14="http://schemas.microsoft.com/office/powerpoint/2010/main" val="2765255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686" y="1413589"/>
            <a:ext cx="10450286" cy="9144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Recognize Your 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Confirmation Bias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639" y="2612572"/>
            <a:ext cx="9949542" cy="3712028"/>
          </a:xfrm>
        </p:spPr>
        <p:txBody>
          <a:bodyPr>
            <a:noAutofit/>
          </a:bodyPr>
          <a:lstStyle/>
          <a:p>
            <a:pPr marL="52387" indent="0">
              <a:spcBef>
                <a:spcPts val="600"/>
              </a:spcBef>
              <a:buSzPct val="90000"/>
              <a:buNone/>
            </a:pP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“A tendency to interpret or favor information in a way that affirms one’s prior beliefs.”</a:t>
            </a:r>
          </a:p>
          <a:p>
            <a:pPr marL="509587" indent="-457200">
              <a:spcBef>
                <a:spcPts val="3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Everybody functions with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Confirmation Bias</a:t>
            </a:r>
          </a:p>
          <a:p>
            <a:pPr marL="509587" indent="-457200">
              <a:spcBef>
                <a:spcPts val="24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“If you go looking for something, you will find it.”</a:t>
            </a:r>
          </a:p>
          <a:p>
            <a:pPr marL="509587" lvl="0" indent="-457200">
              <a:spcBef>
                <a:spcPts val="24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Listen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without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Confirmation Bias …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it’s easier to hear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668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C8BCA-6E9C-4EEB-9CC4-69874EC15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675" y="1456354"/>
            <a:ext cx="10058400" cy="71223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it’s time to speak …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CFDF52-4F14-4AFD-8654-EF9C752A39C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676400" y="2430787"/>
            <a:ext cx="8763000" cy="210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1800"/>
              </a:spcBef>
              <a:buSzPct val="9000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Presume the best:</a:t>
            </a:r>
          </a:p>
          <a:p>
            <a:pPr marL="879475" indent="-457200">
              <a:spcBef>
                <a:spcPts val="6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would you like to hear?</a:t>
            </a:r>
          </a:p>
          <a:p>
            <a:pPr marL="879475" indent="-457200">
              <a:spcBef>
                <a:spcPts val="24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would they like to hear?</a:t>
            </a:r>
          </a:p>
          <a:p>
            <a:pPr marL="1190363" lvl="1" indent="-457200">
              <a:spcBef>
                <a:spcPts val="6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How would they like to hear the difference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5DF68B-4B89-47C3-8EF1-CEAD022BED8B}"/>
              </a:ext>
            </a:extLst>
          </p:cNvPr>
          <p:cNvSpPr txBox="1"/>
          <p:nvPr/>
        </p:nvSpPr>
        <p:spPr>
          <a:xfrm>
            <a:off x="3841101" y="4856390"/>
            <a:ext cx="4487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Praise loud …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fix soft </a:t>
            </a:r>
          </a:p>
        </p:txBody>
      </p:sp>
    </p:spTree>
    <p:extLst>
      <p:ext uri="{BB962C8B-B14F-4D97-AF65-F5344CB8AC3E}">
        <p14:creationId xmlns:p14="http://schemas.microsoft.com/office/powerpoint/2010/main" val="138992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392" y="1534498"/>
            <a:ext cx="10259008" cy="78007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The Sincere Compliment … 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culture changing tool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3421" y="2939406"/>
            <a:ext cx="8229600" cy="215511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sz="3200" b="1" i="1" dirty="0">
                <a:latin typeface="Arial" pitchFamily="34" charset="0"/>
                <a:cs typeface="Arial" pitchFamily="34" charset="0"/>
              </a:rPr>
              <a:t>You will influence your listener</a:t>
            </a:r>
          </a:p>
          <a:p>
            <a:pPr marL="0" indent="0" algn="ctr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sz="3200" b="1" i="1" dirty="0">
                <a:latin typeface="Arial" pitchFamily="34" charset="0"/>
                <a:cs typeface="Arial" pitchFamily="34" charset="0"/>
              </a:rPr>
              <a:t>when your listener knows</a:t>
            </a:r>
          </a:p>
          <a:p>
            <a:pPr marL="0" indent="0" algn="ctr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sz="3200" b="1" i="1" dirty="0">
                <a:latin typeface="Arial" pitchFamily="34" charset="0"/>
                <a:cs typeface="Arial" pitchFamily="34" charset="0"/>
              </a:rPr>
              <a:t>you are listening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293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1092"/>
            <a:ext cx="8763000" cy="762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What is a Compliment?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2733869"/>
            <a:ext cx="8763000" cy="3691812"/>
          </a:xfrm>
        </p:spPr>
        <p:txBody>
          <a:bodyPr>
            <a:normAutofit/>
          </a:bodyPr>
          <a:lstStyle/>
          <a:p>
            <a:pPr algn="ctr">
              <a:spcBef>
                <a:spcPts val="1200"/>
              </a:spcBef>
              <a:buNone/>
            </a:pPr>
            <a:r>
              <a:rPr lang="en-US" sz="3200" b="1" dirty="0">
                <a:latin typeface="Arial" pitchFamily="34" charset="0"/>
                <a:cs typeface="Arial" pitchFamily="34" charset="0"/>
              </a:rPr>
              <a:t>A relationship/culture building tool that is: </a:t>
            </a:r>
          </a:p>
          <a:p>
            <a:pPr marL="3570287" indent="-457200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3432175" algn="l"/>
              </a:tabLst>
            </a:pPr>
            <a:r>
              <a:rPr lang="en-US" sz="3200" b="1" dirty="0">
                <a:latin typeface="Arial" pitchFamily="34" charset="0"/>
                <a:cs typeface="Arial" pitchFamily="34" charset="0"/>
              </a:rPr>
              <a:t>Simple</a:t>
            </a:r>
          </a:p>
          <a:p>
            <a:pPr marL="3570287" indent="-457200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3432175" algn="l"/>
              </a:tabLst>
            </a:pPr>
            <a:r>
              <a:rPr lang="en-US" sz="3200" b="1" dirty="0">
                <a:latin typeface="Arial" pitchFamily="34" charset="0"/>
                <a:cs typeface="Arial" pitchFamily="34" charset="0"/>
              </a:rPr>
              <a:t>Sincere </a:t>
            </a:r>
          </a:p>
          <a:p>
            <a:pPr marL="3570287" indent="-457200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3432175" algn="l"/>
              </a:tabLst>
            </a:pPr>
            <a:r>
              <a:rPr lang="en-US" sz="3200" b="1" dirty="0">
                <a:latin typeface="Arial" pitchFamily="34" charset="0"/>
                <a:cs typeface="Arial" pitchFamily="34" charset="0"/>
              </a:rPr>
              <a:t>Specific</a:t>
            </a:r>
          </a:p>
          <a:p>
            <a:pPr marL="3570287" indent="-457200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3432175" algn="l"/>
              </a:tabLst>
            </a:pPr>
            <a:r>
              <a:rPr lang="en-US" sz="3200" b="1" i="1" dirty="0">
                <a:latin typeface="Arial" pitchFamily="34" charset="0"/>
                <a:cs typeface="Arial" pitchFamily="34" charset="0"/>
              </a:rPr>
              <a:t>Helpful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77400" y="6356353"/>
            <a:ext cx="533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557B28-B397-4E8C-A38D-3F56A3CA527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9E5">
                    <a:shade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9E5">
                  <a:shade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827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029" y="1714315"/>
            <a:ext cx="9165771" cy="82314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Course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9974" y="2965333"/>
            <a:ext cx="7977675" cy="2259511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SzPct val="80000"/>
              <a:buFont typeface="+mj-lt"/>
              <a:buAutoNum type="arabicPeriod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Utilizing situational awareness</a:t>
            </a:r>
          </a:p>
          <a:p>
            <a:pPr marL="457200" indent="-457200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SzPct val="80000"/>
              <a:buFont typeface="+mj-lt"/>
              <a:buAutoNum type="arabicPeriod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Implement techniques to lead change</a:t>
            </a:r>
          </a:p>
          <a:p>
            <a:pPr marL="457200" indent="-457200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SzPct val="80000"/>
              <a:buFont typeface="+mj-lt"/>
              <a:buAutoNum type="arabicPeriod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Develop a culture of leadership</a:t>
            </a:r>
          </a:p>
        </p:txBody>
      </p:sp>
    </p:spTree>
    <p:extLst>
      <p:ext uri="{BB962C8B-B14F-4D97-AF65-F5344CB8AC3E}">
        <p14:creationId xmlns:p14="http://schemas.microsoft.com/office/powerpoint/2010/main" val="1772576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85" y="1616295"/>
            <a:ext cx="9164216" cy="801897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Why Compliment?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2397" y="2565913"/>
            <a:ext cx="7467601" cy="386287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3200" b="1" dirty="0">
                <a:latin typeface="Arial" pitchFamily="34" charset="0"/>
                <a:cs typeface="Arial" pitchFamily="34" charset="0"/>
              </a:rPr>
              <a:t> Inspires and motivates</a:t>
            </a:r>
          </a:p>
          <a:p>
            <a:pPr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3200" b="1" dirty="0">
                <a:latin typeface="Arial" pitchFamily="34" charset="0"/>
                <a:cs typeface="Arial" pitchFamily="34" charset="0"/>
              </a:rPr>
              <a:t> Builds trust</a:t>
            </a:r>
          </a:p>
          <a:p>
            <a:pPr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3200" b="1" dirty="0">
                <a:latin typeface="Arial" pitchFamily="34" charset="0"/>
                <a:cs typeface="Arial" pitchFamily="34" charset="0"/>
              </a:rPr>
              <a:t> Models &amp; encourages humanity</a:t>
            </a:r>
            <a:r>
              <a:rPr lang="en-US" sz="3200" b="1" i="1" dirty="0">
                <a:latin typeface="Arial" pitchFamily="34" charset="0"/>
                <a:cs typeface="Arial" pitchFamily="34" charset="0"/>
              </a:rPr>
              <a:t> </a:t>
            </a:r>
            <a:endParaRPr lang="en-US" sz="3200" i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3200" i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3200" i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1800"/>
              </a:spcBef>
              <a:buNone/>
            </a:pPr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“Everybody likes a compliment.”</a:t>
            </a:r>
          </a:p>
          <a:p>
            <a:pPr algn="r">
              <a:spcBef>
                <a:spcPts val="0"/>
              </a:spcBef>
              <a:buNone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Abraham Lincoln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2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043" y="1409623"/>
            <a:ext cx="7215673" cy="914477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How to Compliment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2110" y="2872274"/>
            <a:ext cx="8136293" cy="242751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Notice a specific strength</a:t>
            </a:r>
          </a:p>
          <a:p>
            <a:pPr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Why do you like working with him/her? </a:t>
            </a:r>
          </a:p>
          <a:p>
            <a:pPr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Use “Precise Praise”</a:t>
            </a:r>
          </a:p>
        </p:txBody>
      </p:sp>
    </p:spTree>
    <p:extLst>
      <p:ext uri="{BB962C8B-B14F-4D97-AF65-F5344CB8AC3E}">
        <p14:creationId xmlns:p14="http://schemas.microsoft.com/office/powerpoint/2010/main" val="2181501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722" y="1422145"/>
            <a:ext cx="9563878" cy="93053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Accept a Compliment … 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 g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enuine 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ratitude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0" y="3060442"/>
            <a:ext cx="7620000" cy="1833009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“Wow, you just made my day!"</a:t>
            </a:r>
          </a:p>
          <a:p>
            <a:pPr>
              <a:lnSpc>
                <a:spcPct val="100000"/>
              </a:lnSpc>
              <a:spcBef>
                <a:spcPts val="24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"Thank you. I really appreciate that!”</a:t>
            </a:r>
          </a:p>
        </p:txBody>
      </p:sp>
    </p:spTree>
    <p:extLst>
      <p:ext uri="{BB962C8B-B14F-4D97-AF65-F5344CB8AC3E}">
        <p14:creationId xmlns:p14="http://schemas.microsoft.com/office/powerpoint/2010/main" val="619659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447996"/>
            <a:ext cx="9220200" cy="69512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Turn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2262675"/>
            <a:ext cx="9096375" cy="4540898"/>
          </a:xfrm>
        </p:spPr>
        <p:txBody>
          <a:bodyPr>
            <a:noAutofit/>
          </a:bodyPr>
          <a:lstStyle/>
          <a:p>
            <a:pPr marL="509587" indent="-457200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Person A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: Share one thing that you are proud of. 			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(professional or personal)</a:t>
            </a:r>
          </a:p>
          <a:p>
            <a:pPr marL="509587" indent="-457200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Person B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: Give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Person A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a compliment based on 			the new information </a:t>
            </a:r>
          </a:p>
          <a:p>
            <a:pPr marL="509587" indent="-457200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Person A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say: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Thank you!</a:t>
            </a:r>
          </a:p>
          <a:p>
            <a:pPr marL="509587" indent="-457200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Person B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say: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You are welcome!</a:t>
            </a:r>
          </a:p>
          <a:p>
            <a:pPr marL="52387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Switch Roles</a:t>
            </a:r>
          </a:p>
        </p:txBody>
      </p:sp>
    </p:spTree>
    <p:extLst>
      <p:ext uri="{BB962C8B-B14F-4D97-AF65-F5344CB8AC3E}">
        <p14:creationId xmlns:p14="http://schemas.microsoft.com/office/powerpoint/2010/main" val="426398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6870" y="3056282"/>
            <a:ext cx="8732520" cy="887071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3.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Develop a Leadership Culture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8151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053" y="1583374"/>
            <a:ext cx="9192597" cy="6858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 Engagement</a:t>
            </a:r>
            <a:endParaRPr lang="en-US" sz="3200" b="1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7289" y="2952749"/>
            <a:ext cx="8600412" cy="3607541"/>
          </a:xfrm>
        </p:spPr>
        <p:txBody>
          <a:bodyPr>
            <a:noAutofit/>
          </a:bodyPr>
          <a:lstStyle/>
          <a:p>
            <a:pPr marL="0" indent="0" algn="ctr">
              <a:lnSpc>
                <a:spcPts val="3200"/>
              </a:lnSpc>
              <a:spcBef>
                <a:spcPts val="600"/>
              </a:spcBef>
              <a:buClr>
                <a:srgbClr val="C00000"/>
              </a:buClr>
              <a:buSzPct val="75000"/>
              <a:buNone/>
            </a:pP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“An engaged employee works with passion </a:t>
            </a:r>
            <a:b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and feels a profound connection </a:t>
            </a:r>
          </a:p>
          <a:p>
            <a:pPr marL="0" indent="0" algn="ctr">
              <a:lnSpc>
                <a:spcPts val="3200"/>
              </a:lnSpc>
              <a:spcBef>
                <a:spcPts val="600"/>
              </a:spcBef>
              <a:buClr>
                <a:srgbClr val="C00000"/>
              </a:buClr>
              <a:buSzPct val="75000"/>
              <a:buNone/>
            </a:pP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to his/her organization.”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C9E115-605A-47AC-83C9-61F521E2C5AB}"/>
              </a:ext>
            </a:extLst>
          </p:cNvPr>
          <p:cNvSpPr txBox="1"/>
          <p:nvPr/>
        </p:nvSpPr>
        <p:spPr>
          <a:xfrm>
            <a:off x="5728995" y="6410681"/>
            <a:ext cx="6085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Gallup </a:t>
            </a:r>
            <a:r>
              <a:rPr lang="en-US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 engagement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2632213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2B83FD-215A-44E0-BA73-D2AC1B0D1B70}"/>
              </a:ext>
            </a:extLst>
          </p:cNvPr>
          <p:cNvSpPr txBox="1"/>
          <p:nvPr/>
        </p:nvSpPr>
        <p:spPr>
          <a:xfrm>
            <a:off x="1295400" y="4474026"/>
            <a:ext cx="9372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CC4757"/>
              </a:buClr>
              <a:buSzPct val="100000"/>
              <a:tabLst/>
              <a:defRPr/>
            </a:pPr>
            <a:r>
              <a:rPr lang="en-US" sz="3200" b="1" i="1" dirty="0">
                <a:solidFill>
                  <a:schemeClr val="tx2"/>
                </a:solidFill>
                <a:latin typeface="Arial"/>
              </a:rPr>
              <a:t>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</a:rPr>
              <a:t>hey quit their immediate supervisor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</a:rPr>
              <a:t>.</a:t>
            </a:r>
          </a:p>
        </p:txBody>
      </p:sp>
      <p:pic>
        <p:nvPicPr>
          <p:cNvPr id="1026" name="Picture 2" descr="Police Car Light Joypixels Sticker - Police Car Light Joypixels Indicator Light Stickers">
            <a:extLst>
              <a:ext uri="{FF2B5EF4-FFF2-40B4-BE49-F238E27FC236}">
                <a16:creationId xmlns:a16="http://schemas.microsoft.com/office/drawing/2014/main" id="{B0867E4D-7FED-4604-8796-C9737C2746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5869"/>
            <a:ext cx="2286000" cy="259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E60081-BA6C-4E39-8847-A254BFE22822}"/>
              </a:ext>
            </a:extLst>
          </p:cNvPr>
          <p:cNvSpPr txBox="1"/>
          <p:nvPr/>
        </p:nvSpPr>
        <p:spPr>
          <a:xfrm>
            <a:off x="1143000" y="1533141"/>
            <a:ext cx="9677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 w="500">
                  <a:solidFill>
                    <a:srgbClr val="FFF9E5">
                      <a:shade val="20000"/>
                      <a:satMod val="350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Arial"/>
                <a:ea typeface="+mj-ea"/>
                <a:cs typeface="+mj-cs"/>
              </a:rPr>
              <a:t>People join their company, and …</a:t>
            </a:r>
            <a:br>
              <a:rPr kumimoji="0" lang="en-US" sz="3200" b="1" i="0" u="none" strike="noStrike" kern="1200" cap="none" spc="0" normalizeH="0" baseline="0" noProof="0" dirty="0">
                <a:ln w="500">
                  <a:solidFill>
                    <a:srgbClr val="FFF9E5">
                      <a:shade val="20000"/>
                      <a:satMod val="350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Arial"/>
                <a:ea typeface="+mj-ea"/>
                <a:cs typeface="+mj-cs"/>
              </a:rPr>
            </a:b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02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33062" y="1615229"/>
            <a:ext cx="8552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in the USA</a:t>
            </a:r>
          </a:p>
        </p:txBody>
      </p:sp>
      <p:pic>
        <p:nvPicPr>
          <p:cNvPr id="10" name="Picture 3" descr="Mitarbeiter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1" y="3034051"/>
            <a:ext cx="5097524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4141932" y="4343185"/>
            <a:ext cx="2196956" cy="2279349"/>
          </a:xfrm>
          <a:prstGeom prst="irregularSeal1">
            <a:avLst/>
          </a:prstGeom>
          <a:solidFill>
            <a:srgbClr val="FF9933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lnSpc>
                <a:spcPts val="2600"/>
              </a:lnSpc>
              <a:defRPr/>
            </a:pP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</a:p>
          <a:p>
            <a:pPr algn="ctr">
              <a:lnSpc>
                <a:spcPts val="2600"/>
              </a:lnSpc>
              <a:defRPr/>
            </a:pP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Engaged</a:t>
            </a:r>
          </a:p>
          <a:p>
            <a:pPr algn="ctr">
              <a:lnSpc>
                <a:spcPts val="2600"/>
              </a:lnSpc>
              <a:defRPr/>
            </a:pP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51%</a:t>
            </a: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1900571" y="2280610"/>
            <a:ext cx="2196955" cy="2365597"/>
          </a:xfrm>
          <a:prstGeom prst="irregularSeal1">
            <a:avLst/>
          </a:prstGeom>
          <a:solidFill>
            <a:srgbClr val="B800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lnSpc>
                <a:spcPts val="2600"/>
              </a:lnSpc>
              <a:defRPr/>
            </a:pP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Engaged</a:t>
            </a:r>
          </a:p>
          <a:p>
            <a:pPr algn="ctr">
              <a:lnSpc>
                <a:spcPts val="2600"/>
              </a:lnSpc>
              <a:defRPr/>
            </a:pP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33%</a:t>
            </a:r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8173341" y="3039140"/>
            <a:ext cx="2332734" cy="2437735"/>
          </a:xfrm>
          <a:prstGeom prst="irregularSeal1">
            <a:avLst/>
          </a:prstGeom>
          <a:solidFill>
            <a:schemeClr val="tx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lnSpc>
                <a:spcPts val="2600"/>
              </a:lnSpc>
              <a:spcBef>
                <a:spcPts val="600"/>
              </a:spcBef>
              <a:defRPr/>
            </a:pP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Actively</a:t>
            </a:r>
          </a:p>
          <a:p>
            <a:pPr algn="ctr">
              <a:lnSpc>
                <a:spcPts val="2600"/>
              </a:lnSpc>
              <a:defRPr/>
            </a:pP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Disengaged</a:t>
            </a:r>
          </a:p>
          <a:p>
            <a:pPr algn="ctr">
              <a:lnSpc>
                <a:spcPts val="2600"/>
              </a:lnSpc>
              <a:defRPr/>
            </a:pP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16%</a:t>
            </a:r>
          </a:p>
        </p:txBody>
      </p:sp>
    </p:spTree>
    <p:extLst>
      <p:ext uri="{BB962C8B-B14F-4D97-AF65-F5344CB8AC3E}">
        <p14:creationId xmlns:p14="http://schemas.microsoft.com/office/powerpoint/2010/main" val="109914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43381" y="2701502"/>
            <a:ext cx="8800212" cy="3279423"/>
          </a:xfrm>
        </p:spPr>
        <p:txBody>
          <a:bodyPr>
            <a:noAutofit/>
          </a:bodyPr>
          <a:lstStyle/>
          <a:p>
            <a:pPr marL="0" indent="0">
              <a:spcBef>
                <a:spcPts val="900"/>
              </a:spcBef>
              <a:buClr>
                <a:srgbClr val="C00000"/>
              </a:buClr>
              <a:buSzPct val="75000"/>
              <a:buNone/>
            </a:pPr>
            <a:r>
              <a:rPr lang="en-US" sz="30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"Consistently Against Virtually Everything”</a:t>
            </a:r>
          </a:p>
          <a:p>
            <a:pPr marL="702945" indent="0">
              <a:spcBef>
                <a:spcPts val="2400"/>
              </a:spcBef>
              <a:buClr>
                <a:srgbClr val="C00000"/>
              </a:buClr>
              <a:buSzPct val="75000"/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CAVE dwellers:</a:t>
            </a:r>
          </a:p>
          <a:p>
            <a:pPr marL="1316038" indent="-287338">
              <a:spcBef>
                <a:spcPts val="1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just unhappy; </a:t>
            </a:r>
          </a:p>
          <a:p>
            <a:pPr marL="1316038" indent="-287338">
              <a:spcBef>
                <a:spcPts val="1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Tear down what engaged coworkers build.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6325" y="1702696"/>
            <a:ext cx="9649932" cy="440210"/>
          </a:xfrm>
        </p:spPr>
        <p:txBody>
          <a:bodyPr>
            <a:noAutofit/>
          </a:bodyPr>
          <a:lstStyle/>
          <a:p>
            <a:r>
              <a:rPr lang="en-US" sz="32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Actively Disengaged 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Team Members </a:t>
            </a:r>
          </a:p>
        </p:txBody>
      </p:sp>
    </p:spTree>
    <p:extLst>
      <p:ext uri="{BB962C8B-B14F-4D97-AF65-F5344CB8AC3E}">
        <p14:creationId xmlns:p14="http://schemas.microsoft.com/office/powerpoint/2010/main" val="39002756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84512" y="1512599"/>
            <a:ext cx="8229600" cy="74385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Top 25% Engaged Organizations</a:t>
            </a:r>
            <a:endParaRPr lang="en-US" sz="3200" i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2886471" y="2398161"/>
            <a:ext cx="8810229" cy="4257876"/>
          </a:xfrm>
        </p:spPr>
        <p:txBody>
          <a:bodyPr>
            <a:noAutofit/>
          </a:bodyPr>
          <a:lstStyle/>
          <a:p>
            <a:pPr marL="115888" indent="0" defTabSz="1143000">
              <a:spcBef>
                <a:spcPts val="1800"/>
              </a:spcBef>
              <a:buSzPct val="90000"/>
              <a:buNone/>
            </a:pPr>
            <a:r>
              <a:rPr lang="en-US" b="1" dirty="0">
                <a:latin typeface="Arial" pitchFamily="34" charset="0"/>
                <a:cs typeface="Arial" pitchFamily="34" charset="0"/>
              </a:rPr>
              <a:t>When a team is engaged:</a:t>
            </a:r>
          </a:p>
          <a:p>
            <a:pPr marL="914400" indent="-285750" defTabSz="1143000">
              <a:spcBef>
                <a:spcPts val="1200"/>
              </a:spcBef>
              <a:buClr>
                <a:srgbClr val="C00000"/>
              </a:buClr>
              <a:buSzPct val="90000"/>
              <a:buFont typeface="Arial" panose="020B0604020202020204" pitchFamily="34" charset="0"/>
              <a:buChar char="●"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37% Lower Absenteeism*</a:t>
            </a:r>
          </a:p>
          <a:p>
            <a:pPr marL="914400" indent="-285750" defTabSz="1143000">
              <a:spcBef>
                <a:spcPts val="1200"/>
              </a:spcBef>
              <a:buClr>
                <a:srgbClr val="C00000"/>
              </a:buClr>
              <a:buSzPct val="90000"/>
              <a:buFont typeface="Arial" panose="020B0604020202020204" pitchFamily="34" charset="0"/>
              <a:buChar char="●"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25% Lower Turnover in High-turnover Orgs.* </a:t>
            </a:r>
          </a:p>
          <a:p>
            <a:pPr marL="914400" indent="-285750" defTabSz="1143000">
              <a:spcBef>
                <a:spcPts val="1200"/>
              </a:spcBef>
              <a:buClr>
                <a:srgbClr val="C00000"/>
              </a:buClr>
              <a:buSzPct val="90000"/>
              <a:buFont typeface="Arial" panose="020B0604020202020204" pitchFamily="34" charset="0"/>
              <a:buChar char="●"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65% Lower Turnover in Low-turnover Orgs.* </a:t>
            </a:r>
          </a:p>
          <a:p>
            <a:pPr marL="914400" indent="-285750" defTabSz="1143000">
              <a:spcBef>
                <a:spcPts val="1200"/>
              </a:spcBef>
              <a:buClr>
                <a:srgbClr val="C00000"/>
              </a:buClr>
              <a:buSzPct val="90000"/>
              <a:buFont typeface="Arial" panose="020B0604020202020204" pitchFamily="34" charset="0"/>
              <a:buChar char="●"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21% Higher Productivity*</a:t>
            </a:r>
          </a:p>
          <a:p>
            <a:pPr marL="914400" indent="-285750" defTabSz="1143000">
              <a:spcBef>
                <a:spcPts val="1200"/>
              </a:spcBef>
              <a:buClr>
                <a:srgbClr val="C00000"/>
              </a:buClr>
              <a:buSzPct val="90000"/>
              <a:buFont typeface="Arial" panose="020B0604020202020204" pitchFamily="34" charset="0"/>
              <a:buChar char="●"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22% Higher Profitability*</a:t>
            </a:r>
          </a:p>
          <a:p>
            <a:pPr marL="400050" indent="0" algn="r" defTabSz="1143000">
              <a:spcBef>
                <a:spcPts val="600"/>
              </a:spcBef>
              <a:buSzPct val="90000"/>
              <a:buNone/>
            </a:pP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400050" indent="0" algn="r" defTabSz="1143000">
              <a:spcBef>
                <a:spcPts val="1800"/>
              </a:spcBef>
              <a:buSzPct val="90000"/>
              <a:buNone/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400050" indent="0" algn="r" defTabSz="1143000">
              <a:spcBef>
                <a:spcPts val="1800"/>
              </a:spcBef>
              <a:buSzPct val="90000"/>
              <a:buNone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*When compared with bottom 25%</a:t>
            </a:r>
          </a:p>
        </p:txBody>
      </p:sp>
    </p:spTree>
    <p:extLst>
      <p:ext uri="{BB962C8B-B14F-4D97-AF65-F5344CB8AC3E}">
        <p14:creationId xmlns:p14="http://schemas.microsoft.com/office/powerpoint/2010/main" val="498029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84" y="1771650"/>
            <a:ext cx="9345074" cy="111521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Followers Want from Leaders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“4 basic needs” </a:t>
            </a:r>
            <a:endParaRPr lang="en-US" sz="32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73" y="3046880"/>
            <a:ext cx="7585788" cy="4028290"/>
          </a:xfrm>
        </p:spPr>
        <p:txBody>
          <a:bodyPr>
            <a:normAutofit/>
          </a:bodyPr>
          <a:lstStyle/>
          <a:p>
            <a:pPr marL="571500" indent="-457200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3200" b="1" dirty="0"/>
              <a:t>Compassion </a:t>
            </a:r>
          </a:p>
          <a:p>
            <a:pPr marL="571500" indent="-457200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3200" b="1" dirty="0"/>
              <a:t>Trust </a:t>
            </a:r>
          </a:p>
          <a:p>
            <a:pPr marL="571500" indent="-457200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3200" b="1" dirty="0"/>
              <a:t>Stability</a:t>
            </a:r>
            <a:endParaRPr lang="en-US" sz="3200" b="1" i="1" dirty="0"/>
          </a:p>
          <a:p>
            <a:pPr marL="571500" indent="-457200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3200" b="1" dirty="0"/>
              <a:t>Hope</a:t>
            </a:r>
            <a:endParaRPr lang="en-US" sz="3200" b="1" i="1" dirty="0"/>
          </a:p>
          <a:p>
            <a:pPr marL="114300" indent="0">
              <a:buClr>
                <a:srgbClr val="C00000"/>
              </a:buClr>
              <a:buNone/>
              <a:defRPr/>
            </a:pPr>
            <a:endParaRPr lang="en-US" sz="2800" b="1" i="1" dirty="0">
              <a:latin typeface="+mj-lt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None/>
            </a:pPr>
            <a:endParaRPr lang="en-US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Gallup research</a:t>
            </a:r>
          </a:p>
        </p:txBody>
      </p:sp>
    </p:spTree>
    <p:extLst>
      <p:ext uri="{BB962C8B-B14F-4D97-AF65-F5344CB8AC3E}">
        <p14:creationId xmlns:p14="http://schemas.microsoft.com/office/powerpoint/2010/main" val="407046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475" y="1198995"/>
            <a:ext cx="9086850" cy="68286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12 Questions for Engagement</a:t>
            </a:r>
            <a:endParaRPr lang="en-US" sz="3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455" y="1817459"/>
            <a:ext cx="9940795" cy="4851593"/>
          </a:xfrm>
        </p:spPr>
        <p:txBody>
          <a:bodyPr>
            <a:noAutofit/>
          </a:bodyPr>
          <a:lstStyle/>
          <a:p>
            <a:pPr marL="193775" indent="-193775">
              <a:lnSpc>
                <a:spcPct val="100000"/>
              </a:lnSpc>
              <a:spcBef>
                <a:spcPts val="900"/>
              </a:spcBef>
              <a:buClr>
                <a:srgbClr val="C00000"/>
              </a:buClr>
              <a:buFontTx/>
              <a:buAutoNum type="arabicPeriod"/>
            </a:pPr>
            <a:r>
              <a:rPr lang="en-US" altLang="en-US" sz="1800" b="1" dirty="0"/>
              <a:t>  I know what is expected of me at work.</a:t>
            </a:r>
          </a:p>
          <a:p>
            <a:pPr marL="193775" indent="-193775">
              <a:lnSpc>
                <a:spcPct val="100000"/>
              </a:lnSpc>
              <a:spcBef>
                <a:spcPts val="900"/>
              </a:spcBef>
              <a:buClr>
                <a:srgbClr val="C00000"/>
              </a:buClr>
              <a:buFontTx/>
              <a:buAutoNum type="arabicPeriod"/>
            </a:pPr>
            <a:r>
              <a:rPr lang="en-US" altLang="en-US" sz="1800" b="1" dirty="0"/>
              <a:t>  I have the materials and equipment I need to do my work right.</a:t>
            </a:r>
          </a:p>
          <a:p>
            <a:pPr marL="193775" indent="-193775">
              <a:lnSpc>
                <a:spcPct val="100000"/>
              </a:lnSpc>
              <a:spcBef>
                <a:spcPts val="900"/>
              </a:spcBef>
              <a:buClr>
                <a:srgbClr val="C00000"/>
              </a:buClr>
              <a:buFontTx/>
              <a:buAutoNum type="arabicPeriod"/>
            </a:pPr>
            <a:r>
              <a:rPr lang="en-US" altLang="en-US" sz="1800" b="1" dirty="0"/>
              <a:t>  At work, I have the opportunity to do what I do best every day.</a:t>
            </a:r>
          </a:p>
          <a:p>
            <a:pPr marL="193775" indent="-193775">
              <a:lnSpc>
                <a:spcPct val="100000"/>
              </a:lnSpc>
              <a:spcBef>
                <a:spcPts val="900"/>
              </a:spcBef>
              <a:buClr>
                <a:srgbClr val="C00000"/>
              </a:buClr>
              <a:buFontTx/>
              <a:buAutoNum type="arabicPeriod"/>
            </a:pPr>
            <a:r>
              <a:rPr lang="en-US" altLang="en-US" sz="1800" b="1" dirty="0"/>
              <a:t>  In the last 7 days, I have received recognition or praise for doing good work.</a:t>
            </a:r>
          </a:p>
          <a:p>
            <a:pPr marL="193775" indent="-193775">
              <a:lnSpc>
                <a:spcPct val="100000"/>
              </a:lnSpc>
              <a:spcBef>
                <a:spcPts val="900"/>
              </a:spcBef>
              <a:buClr>
                <a:srgbClr val="C00000"/>
              </a:buClr>
              <a:buFontTx/>
              <a:buAutoNum type="arabicPeriod"/>
            </a:pPr>
            <a:r>
              <a:rPr lang="en-US" altLang="en-US" sz="1800" b="1" dirty="0"/>
              <a:t>  My supervisor, or someone at work, seems to care about me as a person.</a:t>
            </a:r>
          </a:p>
          <a:p>
            <a:pPr marL="193775" indent="-193775">
              <a:lnSpc>
                <a:spcPct val="100000"/>
              </a:lnSpc>
              <a:spcBef>
                <a:spcPts val="900"/>
              </a:spcBef>
              <a:buClr>
                <a:srgbClr val="C00000"/>
              </a:buClr>
              <a:buFontTx/>
              <a:buAutoNum type="arabicPeriod"/>
            </a:pPr>
            <a:r>
              <a:rPr lang="en-US" altLang="en-US" sz="1800" b="1" dirty="0"/>
              <a:t>  There is someone at work who encourages my development.</a:t>
            </a:r>
          </a:p>
          <a:p>
            <a:pPr marL="193775" indent="-193775">
              <a:lnSpc>
                <a:spcPct val="100000"/>
              </a:lnSpc>
              <a:spcBef>
                <a:spcPts val="900"/>
              </a:spcBef>
              <a:buClr>
                <a:srgbClr val="C00000"/>
              </a:buClr>
              <a:buFontTx/>
              <a:buAutoNum type="arabicPeriod"/>
            </a:pPr>
            <a:r>
              <a:rPr lang="en-US" altLang="en-US" sz="1800" b="1" dirty="0"/>
              <a:t>  At work my opinions seem to count.</a:t>
            </a:r>
          </a:p>
          <a:p>
            <a:pPr marL="193775" indent="-193775">
              <a:lnSpc>
                <a:spcPct val="100000"/>
              </a:lnSpc>
              <a:spcBef>
                <a:spcPts val="900"/>
              </a:spcBef>
              <a:buClr>
                <a:srgbClr val="C00000"/>
              </a:buClr>
              <a:buFontTx/>
              <a:buAutoNum type="arabicPeriod"/>
            </a:pPr>
            <a:r>
              <a:rPr lang="en-US" altLang="en-US" sz="1800" b="1" dirty="0"/>
              <a:t>  The mission or purpose of my company makes me feel my job is important.</a:t>
            </a:r>
          </a:p>
          <a:p>
            <a:pPr marL="193775" indent="-193775">
              <a:lnSpc>
                <a:spcPct val="100000"/>
              </a:lnSpc>
              <a:spcBef>
                <a:spcPts val="900"/>
              </a:spcBef>
              <a:buClr>
                <a:srgbClr val="C00000"/>
              </a:buClr>
              <a:buFontTx/>
              <a:buAutoNum type="arabicPeriod"/>
            </a:pPr>
            <a:r>
              <a:rPr lang="en-US" altLang="en-US" sz="1800" b="1" dirty="0"/>
              <a:t>  My associates or fellow employees are committed to doing quality work.</a:t>
            </a:r>
          </a:p>
          <a:p>
            <a:pPr marL="193775" indent="-193775">
              <a:lnSpc>
                <a:spcPct val="100000"/>
              </a:lnSpc>
              <a:spcBef>
                <a:spcPts val="900"/>
              </a:spcBef>
              <a:buClr>
                <a:srgbClr val="C00000"/>
              </a:buClr>
              <a:buFontTx/>
              <a:buAutoNum type="arabicPeriod"/>
            </a:pPr>
            <a:r>
              <a:rPr lang="en-US" altLang="en-US" sz="1800" b="1" dirty="0"/>
              <a:t> I have a best friend at work.</a:t>
            </a:r>
          </a:p>
          <a:p>
            <a:pPr marL="193775" indent="-193775">
              <a:lnSpc>
                <a:spcPct val="100000"/>
              </a:lnSpc>
              <a:spcBef>
                <a:spcPts val="900"/>
              </a:spcBef>
              <a:buClr>
                <a:srgbClr val="C00000"/>
              </a:buClr>
              <a:buFontTx/>
              <a:buAutoNum type="arabicPeriod"/>
            </a:pPr>
            <a:r>
              <a:rPr lang="en-US" altLang="en-US" sz="1800" b="1" dirty="0"/>
              <a:t> In the last six months, someone at work has talked to me about my progress.</a:t>
            </a:r>
          </a:p>
          <a:p>
            <a:pPr marL="193775" indent="-193775">
              <a:lnSpc>
                <a:spcPct val="100000"/>
              </a:lnSpc>
              <a:spcBef>
                <a:spcPts val="900"/>
              </a:spcBef>
              <a:buClr>
                <a:srgbClr val="C00000"/>
              </a:buClr>
              <a:buFontTx/>
              <a:buAutoNum type="arabicPeriod"/>
            </a:pPr>
            <a:r>
              <a:rPr lang="en-US" altLang="en-US" sz="1800" b="1" dirty="0"/>
              <a:t> This last year, I have had opportunities to learn and grow at work.</a:t>
            </a:r>
          </a:p>
        </p:txBody>
      </p:sp>
    </p:spTree>
    <p:extLst>
      <p:ext uri="{BB962C8B-B14F-4D97-AF65-F5344CB8AC3E}">
        <p14:creationId xmlns:p14="http://schemas.microsoft.com/office/powerpoint/2010/main" val="145280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1" name="Rectangle 129"/>
          <p:cNvSpPr>
            <a:spLocks noChangeArrowheads="1"/>
          </p:cNvSpPr>
          <p:nvPr/>
        </p:nvSpPr>
        <p:spPr bwMode="auto">
          <a:xfrm>
            <a:off x="1063495" y="1494615"/>
            <a:ext cx="7709031" cy="537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Engagement Hierarchy</a:t>
            </a:r>
          </a:p>
        </p:txBody>
      </p:sp>
      <p:sp>
        <p:nvSpPr>
          <p:cNvPr id="130" name="Text Box 3"/>
          <p:cNvSpPr txBox="1">
            <a:spLocks noChangeArrowheads="1"/>
          </p:cNvSpPr>
          <p:nvPr/>
        </p:nvSpPr>
        <p:spPr bwMode="auto">
          <a:xfrm>
            <a:off x="1176801" y="2630348"/>
            <a:ext cx="3411800" cy="60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ea typeface="ＭＳ Ｐゴシック" pitchFamily="50" charset="-128"/>
              </a:rPr>
              <a:t>12. Gets to learn and grow</a:t>
            </a:r>
          </a:p>
          <a:p>
            <a:pPr eaLnBrk="1" hangingPunct="1">
              <a:lnSpc>
                <a:spcPts val="2000"/>
              </a:lnSpc>
            </a:pP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ea typeface="ＭＳ Ｐゴシック" pitchFamily="50" charset="-128"/>
              </a:rPr>
              <a:t>11. Progress in last 6 months</a:t>
            </a:r>
          </a:p>
        </p:txBody>
      </p:sp>
      <p:sp>
        <p:nvSpPr>
          <p:cNvPr id="131" name="Text Box 4"/>
          <p:cNvSpPr txBox="1">
            <a:spLocks noChangeArrowheads="1"/>
          </p:cNvSpPr>
          <p:nvPr/>
        </p:nvSpPr>
        <p:spPr bwMode="auto">
          <a:xfrm>
            <a:off x="1184988" y="3416084"/>
            <a:ext cx="383726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4638675" algn="l"/>
                <a:tab pos="7370763" algn="l"/>
                <a:tab pos="7764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4638675" algn="l"/>
                <a:tab pos="7370763" algn="l"/>
                <a:tab pos="7764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4638675" algn="l"/>
                <a:tab pos="7370763" algn="l"/>
                <a:tab pos="7764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4638675" algn="l"/>
                <a:tab pos="7370763" algn="l"/>
                <a:tab pos="7764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4638675" algn="l"/>
                <a:tab pos="7370763" algn="l"/>
                <a:tab pos="7764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38675" algn="l"/>
                <a:tab pos="7370763" algn="l"/>
                <a:tab pos="7764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38675" algn="l"/>
                <a:tab pos="7370763" algn="l"/>
                <a:tab pos="7764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38675" algn="l"/>
                <a:tab pos="7370763" algn="l"/>
                <a:tab pos="7764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38675" algn="l"/>
                <a:tab pos="7370763" algn="l"/>
                <a:tab pos="7764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ea typeface="ＭＳ Ｐゴシック" pitchFamily="50" charset="-128"/>
              </a:rPr>
              <a:t>10.Best friend</a:t>
            </a:r>
          </a:p>
          <a:p>
            <a:pPr eaLnBrk="1" hangingPunct="1"/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ea typeface="ＭＳ Ｐゴシック" pitchFamily="50" charset="-128"/>
              </a:rPr>
              <a:t>9. Others committed to quality</a:t>
            </a:r>
          </a:p>
          <a:p>
            <a:pPr eaLnBrk="1" hangingPunct="1"/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ea typeface="ＭＳ Ｐゴシック" pitchFamily="50" charset="-128"/>
              </a:rPr>
              <a:t>8. Purpose of company</a:t>
            </a:r>
          </a:p>
          <a:p>
            <a:pPr eaLnBrk="1" hangingPunct="1"/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ea typeface="ＭＳ Ｐゴシック" pitchFamily="50" charset="-128"/>
              </a:rPr>
              <a:t>7. My opinions count</a:t>
            </a:r>
          </a:p>
        </p:txBody>
      </p:sp>
      <p:sp>
        <p:nvSpPr>
          <p:cNvPr id="132" name="Text Box 5"/>
          <p:cNvSpPr txBox="1">
            <a:spLocks noChangeArrowheads="1"/>
          </p:cNvSpPr>
          <p:nvPr/>
        </p:nvSpPr>
        <p:spPr bwMode="auto">
          <a:xfrm>
            <a:off x="1184988" y="4741478"/>
            <a:ext cx="353915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4638675" algn="l"/>
                <a:tab pos="7370763" algn="l"/>
                <a:tab pos="7764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4638675" algn="l"/>
                <a:tab pos="7370763" algn="l"/>
                <a:tab pos="7764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4638675" algn="l"/>
                <a:tab pos="7370763" algn="l"/>
                <a:tab pos="7764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4638675" algn="l"/>
                <a:tab pos="7370763" algn="l"/>
                <a:tab pos="7764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4638675" algn="l"/>
                <a:tab pos="7370763" algn="l"/>
                <a:tab pos="7764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38675" algn="l"/>
                <a:tab pos="7370763" algn="l"/>
                <a:tab pos="7764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38675" algn="l"/>
                <a:tab pos="7370763" algn="l"/>
                <a:tab pos="7764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38675" algn="l"/>
                <a:tab pos="7370763" algn="l"/>
                <a:tab pos="7764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38675" algn="l"/>
                <a:tab pos="7370763" algn="l"/>
                <a:tab pos="7764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ea typeface="ＭＳ Ｐゴシック" pitchFamily="50" charset="-128"/>
              </a:rPr>
              <a:t>6. Encourages development</a:t>
            </a:r>
          </a:p>
          <a:p>
            <a:pPr eaLnBrk="1" hangingPunct="1"/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ea typeface="ＭＳ Ｐゴシック" pitchFamily="50" charset="-128"/>
              </a:rPr>
              <a:t>5. Supervisor cares</a:t>
            </a:r>
          </a:p>
          <a:p>
            <a:pPr eaLnBrk="1" hangingPunct="1"/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ea typeface="ＭＳ Ｐゴシック" pitchFamily="50" charset="-128"/>
              </a:rPr>
              <a:t>4. Recognized this week</a:t>
            </a:r>
          </a:p>
          <a:p>
            <a:pPr eaLnBrk="1" hangingPunct="1"/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ea typeface="ＭＳ Ｐゴシック" pitchFamily="50" charset="-128"/>
              </a:rPr>
              <a:t>3. Do my best every day</a:t>
            </a:r>
          </a:p>
        </p:txBody>
      </p:sp>
      <p:sp>
        <p:nvSpPr>
          <p:cNvPr id="133" name="Text Box 6"/>
          <p:cNvSpPr txBox="1">
            <a:spLocks noChangeArrowheads="1"/>
          </p:cNvSpPr>
          <p:nvPr/>
        </p:nvSpPr>
        <p:spPr bwMode="auto">
          <a:xfrm>
            <a:off x="1184989" y="6049405"/>
            <a:ext cx="3334048" cy="60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4638675" algn="l"/>
                <a:tab pos="7370763" algn="l"/>
                <a:tab pos="7764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4638675" algn="l"/>
                <a:tab pos="7370763" algn="l"/>
                <a:tab pos="7764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4638675" algn="l"/>
                <a:tab pos="7370763" algn="l"/>
                <a:tab pos="7764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4638675" algn="l"/>
                <a:tab pos="7370763" algn="l"/>
                <a:tab pos="7764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4638675" algn="l"/>
                <a:tab pos="7370763" algn="l"/>
                <a:tab pos="7764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38675" algn="l"/>
                <a:tab pos="7370763" algn="l"/>
                <a:tab pos="7764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38675" algn="l"/>
                <a:tab pos="7370763" algn="l"/>
                <a:tab pos="7764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38675" algn="l"/>
                <a:tab pos="7370763" algn="l"/>
                <a:tab pos="7764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38675" algn="l"/>
                <a:tab pos="7370763" algn="l"/>
                <a:tab pos="7764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ea typeface="ＭＳ Ｐゴシック" pitchFamily="50" charset="-128"/>
              </a:rPr>
              <a:t>2. Materials/equipment</a:t>
            </a:r>
          </a:p>
          <a:p>
            <a:pPr eaLnBrk="1" hangingPunct="1">
              <a:lnSpc>
                <a:spcPts val="2000"/>
              </a:lnSpc>
            </a:pP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ea typeface="ＭＳ Ｐゴシック" pitchFamily="50" charset="-128"/>
              </a:rPr>
              <a:t>1. What is expected</a:t>
            </a:r>
          </a:p>
        </p:txBody>
      </p:sp>
      <p:grpSp>
        <p:nvGrpSpPr>
          <p:cNvPr id="135" name="Group 2"/>
          <p:cNvGrpSpPr>
            <a:grpSpLocks/>
          </p:cNvGrpSpPr>
          <p:nvPr/>
        </p:nvGrpSpPr>
        <p:grpSpPr bwMode="auto">
          <a:xfrm>
            <a:off x="3797301" y="4939742"/>
            <a:ext cx="4605823" cy="1722995"/>
            <a:chOff x="2551" y="2785"/>
            <a:chExt cx="2910" cy="903"/>
          </a:xfrm>
        </p:grpSpPr>
        <p:sp>
          <p:nvSpPr>
            <p:cNvPr id="136" name="Freeform 3"/>
            <p:cNvSpPr>
              <a:spLocks/>
            </p:cNvSpPr>
            <p:nvPr/>
          </p:nvSpPr>
          <p:spPr bwMode="auto">
            <a:xfrm>
              <a:off x="4887" y="2785"/>
              <a:ext cx="574" cy="902"/>
            </a:xfrm>
            <a:custGeom>
              <a:avLst/>
              <a:gdLst>
                <a:gd name="T0" fmla="*/ 292 w 574"/>
                <a:gd name="T1" fmla="*/ 901 h 902"/>
                <a:gd name="T2" fmla="*/ 0 w 574"/>
                <a:gd name="T3" fmla="*/ 315 h 902"/>
                <a:gd name="T4" fmla="*/ 214 w 574"/>
                <a:gd name="T5" fmla="*/ 0 h 902"/>
                <a:gd name="T6" fmla="*/ 573 w 574"/>
                <a:gd name="T7" fmla="*/ 497 h 902"/>
                <a:gd name="T8" fmla="*/ 292 w 574"/>
                <a:gd name="T9" fmla="*/ 901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4"/>
                <a:gd name="T16" fmla="*/ 0 h 902"/>
                <a:gd name="T17" fmla="*/ 574 w 574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4" h="902">
                  <a:moveTo>
                    <a:pt x="292" y="901"/>
                  </a:moveTo>
                  <a:lnTo>
                    <a:pt x="0" y="315"/>
                  </a:lnTo>
                  <a:lnTo>
                    <a:pt x="214" y="0"/>
                  </a:lnTo>
                  <a:lnTo>
                    <a:pt x="573" y="497"/>
                  </a:lnTo>
                  <a:lnTo>
                    <a:pt x="292" y="901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4"/>
            <p:cNvSpPr>
              <a:spLocks/>
            </p:cNvSpPr>
            <p:nvPr/>
          </p:nvSpPr>
          <p:spPr bwMode="auto">
            <a:xfrm>
              <a:off x="2835" y="3198"/>
              <a:ext cx="2267" cy="319"/>
            </a:xfrm>
            <a:custGeom>
              <a:avLst/>
              <a:gdLst>
                <a:gd name="T0" fmla="*/ 0 w 2267"/>
                <a:gd name="T1" fmla="*/ 318 h 319"/>
                <a:gd name="T2" fmla="*/ 2052 w 2267"/>
                <a:gd name="T3" fmla="*/ 318 h 319"/>
                <a:gd name="T4" fmla="*/ 2266 w 2267"/>
                <a:gd name="T5" fmla="*/ 0 h 319"/>
                <a:gd name="T6" fmla="*/ 405 w 2267"/>
                <a:gd name="T7" fmla="*/ 1 h 319"/>
                <a:gd name="T8" fmla="*/ 0 w 2267"/>
                <a:gd name="T9" fmla="*/ 318 h 3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67"/>
                <a:gd name="T16" fmla="*/ 0 h 319"/>
                <a:gd name="T17" fmla="*/ 2267 w 2267"/>
                <a:gd name="T18" fmla="*/ 319 h 3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67" h="319">
                  <a:moveTo>
                    <a:pt x="0" y="318"/>
                  </a:moveTo>
                  <a:lnTo>
                    <a:pt x="2052" y="318"/>
                  </a:lnTo>
                  <a:lnTo>
                    <a:pt x="2266" y="0"/>
                  </a:lnTo>
                  <a:lnTo>
                    <a:pt x="405" y="1"/>
                  </a:lnTo>
                  <a:lnTo>
                    <a:pt x="0" y="318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5"/>
            <p:cNvSpPr>
              <a:spLocks/>
            </p:cNvSpPr>
            <p:nvPr/>
          </p:nvSpPr>
          <p:spPr bwMode="auto">
            <a:xfrm>
              <a:off x="2551" y="3101"/>
              <a:ext cx="2629" cy="587"/>
            </a:xfrm>
            <a:custGeom>
              <a:avLst/>
              <a:gdLst>
                <a:gd name="T0" fmla="*/ 0 w 2629"/>
                <a:gd name="T1" fmla="*/ 586 h 587"/>
                <a:gd name="T2" fmla="*/ 2628 w 2629"/>
                <a:gd name="T3" fmla="*/ 586 h 587"/>
                <a:gd name="T4" fmla="*/ 2336 w 2629"/>
                <a:gd name="T5" fmla="*/ 0 h 587"/>
                <a:gd name="T6" fmla="*/ 288 w 2629"/>
                <a:gd name="T7" fmla="*/ 0 h 587"/>
                <a:gd name="T8" fmla="*/ 0 w 2629"/>
                <a:gd name="T9" fmla="*/ 586 h 5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29"/>
                <a:gd name="T16" fmla="*/ 0 h 587"/>
                <a:gd name="T17" fmla="*/ 2629 w 2629"/>
                <a:gd name="T18" fmla="*/ 587 h 5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29" h="587">
                  <a:moveTo>
                    <a:pt x="0" y="586"/>
                  </a:moveTo>
                  <a:lnTo>
                    <a:pt x="2628" y="586"/>
                  </a:lnTo>
                  <a:lnTo>
                    <a:pt x="2336" y="0"/>
                  </a:lnTo>
                  <a:lnTo>
                    <a:pt x="288" y="0"/>
                  </a:lnTo>
                  <a:lnTo>
                    <a:pt x="0" y="586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39" name="Group 6"/>
          <p:cNvGrpSpPr>
            <a:grpSpLocks/>
          </p:cNvGrpSpPr>
          <p:nvPr/>
        </p:nvGrpSpPr>
        <p:grpSpPr bwMode="auto">
          <a:xfrm>
            <a:off x="4106222" y="4155850"/>
            <a:ext cx="3914961" cy="1729432"/>
            <a:chOff x="2884" y="2230"/>
            <a:chExt cx="2193" cy="806"/>
          </a:xfrm>
        </p:grpSpPr>
        <p:sp>
          <p:nvSpPr>
            <p:cNvPr id="140" name="Freeform 7"/>
            <p:cNvSpPr>
              <a:spLocks/>
            </p:cNvSpPr>
            <p:nvPr/>
          </p:nvSpPr>
          <p:spPr bwMode="auto">
            <a:xfrm>
              <a:off x="4574" y="2230"/>
              <a:ext cx="503" cy="803"/>
            </a:xfrm>
            <a:custGeom>
              <a:avLst/>
              <a:gdLst>
                <a:gd name="T0" fmla="*/ 0 w 503"/>
                <a:gd name="T1" fmla="*/ 218 h 803"/>
                <a:gd name="T2" fmla="*/ 297 w 503"/>
                <a:gd name="T3" fmla="*/ 802 h 803"/>
                <a:gd name="T4" fmla="*/ 502 w 503"/>
                <a:gd name="T5" fmla="*/ 502 h 803"/>
                <a:gd name="T6" fmla="*/ 144 w 503"/>
                <a:gd name="T7" fmla="*/ 0 h 803"/>
                <a:gd name="T8" fmla="*/ 0 w 503"/>
                <a:gd name="T9" fmla="*/ 218 h 8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3"/>
                <a:gd name="T16" fmla="*/ 0 h 803"/>
                <a:gd name="T17" fmla="*/ 503 w 503"/>
                <a:gd name="T18" fmla="*/ 803 h 8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3" h="803">
                  <a:moveTo>
                    <a:pt x="0" y="218"/>
                  </a:moveTo>
                  <a:lnTo>
                    <a:pt x="297" y="802"/>
                  </a:lnTo>
                  <a:lnTo>
                    <a:pt x="502" y="502"/>
                  </a:lnTo>
                  <a:lnTo>
                    <a:pt x="144" y="0"/>
                  </a:lnTo>
                  <a:lnTo>
                    <a:pt x="0" y="218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8"/>
            <p:cNvSpPr>
              <a:spLocks/>
            </p:cNvSpPr>
            <p:nvPr/>
          </p:nvSpPr>
          <p:spPr bwMode="auto">
            <a:xfrm>
              <a:off x="3181" y="2230"/>
              <a:ext cx="1537" cy="217"/>
            </a:xfrm>
            <a:custGeom>
              <a:avLst/>
              <a:gdLst>
                <a:gd name="T0" fmla="*/ 0 w 1537"/>
                <a:gd name="T1" fmla="*/ 216 h 217"/>
                <a:gd name="T2" fmla="*/ 1390 w 1537"/>
                <a:gd name="T3" fmla="*/ 216 h 217"/>
                <a:gd name="T4" fmla="*/ 1536 w 1537"/>
                <a:gd name="T5" fmla="*/ 0 h 217"/>
                <a:gd name="T6" fmla="*/ 388 w 1537"/>
                <a:gd name="T7" fmla="*/ 0 h 217"/>
                <a:gd name="T8" fmla="*/ 0 w 1537"/>
                <a:gd name="T9" fmla="*/ 216 h 2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37"/>
                <a:gd name="T16" fmla="*/ 0 h 217"/>
                <a:gd name="T17" fmla="*/ 1537 w 1537"/>
                <a:gd name="T18" fmla="*/ 217 h 2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37" h="217">
                  <a:moveTo>
                    <a:pt x="0" y="216"/>
                  </a:moveTo>
                  <a:lnTo>
                    <a:pt x="1390" y="216"/>
                  </a:lnTo>
                  <a:lnTo>
                    <a:pt x="1536" y="0"/>
                  </a:lnTo>
                  <a:lnTo>
                    <a:pt x="388" y="0"/>
                  </a:lnTo>
                  <a:lnTo>
                    <a:pt x="0" y="216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9"/>
            <p:cNvSpPr>
              <a:spLocks/>
            </p:cNvSpPr>
            <p:nvPr/>
          </p:nvSpPr>
          <p:spPr bwMode="auto">
            <a:xfrm>
              <a:off x="2884" y="2447"/>
              <a:ext cx="1990" cy="589"/>
            </a:xfrm>
            <a:custGeom>
              <a:avLst/>
              <a:gdLst>
                <a:gd name="T0" fmla="*/ 0 w 1990"/>
                <a:gd name="T1" fmla="*/ 588 h 589"/>
                <a:gd name="T2" fmla="*/ 1989 w 1990"/>
                <a:gd name="T3" fmla="*/ 588 h 589"/>
                <a:gd name="T4" fmla="*/ 1687 w 1990"/>
                <a:gd name="T5" fmla="*/ 0 h 589"/>
                <a:gd name="T6" fmla="*/ 296 w 1990"/>
                <a:gd name="T7" fmla="*/ 0 h 589"/>
                <a:gd name="T8" fmla="*/ 0 w 1990"/>
                <a:gd name="T9" fmla="*/ 588 h 5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90"/>
                <a:gd name="T16" fmla="*/ 0 h 589"/>
                <a:gd name="T17" fmla="*/ 1990 w 1990"/>
                <a:gd name="T18" fmla="*/ 589 h 5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90" h="589">
                  <a:moveTo>
                    <a:pt x="0" y="588"/>
                  </a:moveTo>
                  <a:lnTo>
                    <a:pt x="1989" y="588"/>
                  </a:lnTo>
                  <a:lnTo>
                    <a:pt x="1687" y="0"/>
                  </a:lnTo>
                  <a:lnTo>
                    <a:pt x="296" y="0"/>
                  </a:lnTo>
                  <a:lnTo>
                    <a:pt x="0" y="588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" name="Group 10"/>
          <p:cNvGrpSpPr>
            <a:grpSpLocks/>
          </p:cNvGrpSpPr>
          <p:nvPr/>
        </p:nvGrpSpPr>
        <p:grpSpPr bwMode="auto">
          <a:xfrm>
            <a:off x="4591903" y="3090462"/>
            <a:ext cx="2866997" cy="1659113"/>
            <a:chOff x="3228" y="1660"/>
            <a:chExt cx="1470" cy="715"/>
          </a:xfrm>
        </p:grpSpPr>
        <p:sp>
          <p:nvSpPr>
            <p:cNvPr id="144" name="Freeform 11"/>
            <p:cNvSpPr>
              <a:spLocks/>
            </p:cNvSpPr>
            <p:nvPr/>
          </p:nvSpPr>
          <p:spPr bwMode="auto">
            <a:xfrm>
              <a:off x="4250" y="1660"/>
              <a:ext cx="448" cy="715"/>
            </a:xfrm>
            <a:custGeom>
              <a:avLst/>
              <a:gdLst>
                <a:gd name="T0" fmla="*/ 305 w 448"/>
                <a:gd name="T1" fmla="*/ 714 h 715"/>
                <a:gd name="T2" fmla="*/ 447 w 448"/>
                <a:gd name="T3" fmla="*/ 509 h 715"/>
                <a:gd name="T4" fmla="*/ 77 w 448"/>
                <a:gd name="T5" fmla="*/ 0 h 715"/>
                <a:gd name="T6" fmla="*/ 0 w 448"/>
                <a:gd name="T7" fmla="*/ 107 h 715"/>
                <a:gd name="T8" fmla="*/ 305 w 448"/>
                <a:gd name="T9" fmla="*/ 714 h 7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8"/>
                <a:gd name="T16" fmla="*/ 0 h 715"/>
                <a:gd name="T17" fmla="*/ 448 w 448"/>
                <a:gd name="T18" fmla="*/ 715 h 7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8" h="715">
                  <a:moveTo>
                    <a:pt x="305" y="714"/>
                  </a:moveTo>
                  <a:lnTo>
                    <a:pt x="447" y="509"/>
                  </a:lnTo>
                  <a:lnTo>
                    <a:pt x="77" y="0"/>
                  </a:lnTo>
                  <a:lnTo>
                    <a:pt x="0" y="107"/>
                  </a:lnTo>
                  <a:lnTo>
                    <a:pt x="305" y="714"/>
                  </a:lnTo>
                </a:path>
              </a:pathLst>
            </a:custGeom>
            <a:solidFill>
              <a:schemeClr val="accent2"/>
            </a:solidFill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Freeform 12"/>
            <p:cNvSpPr>
              <a:spLocks/>
            </p:cNvSpPr>
            <p:nvPr/>
          </p:nvSpPr>
          <p:spPr bwMode="auto">
            <a:xfrm>
              <a:off x="3535" y="1660"/>
              <a:ext cx="791" cy="112"/>
            </a:xfrm>
            <a:custGeom>
              <a:avLst/>
              <a:gdLst>
                <a:gd name="T0" fmla="*/ 0 w 791"/>
                <a:gd name="T1" fmla="*/ 111 h 112"/>
                <a:gd name="T2" fmla="*/ 712 w 791"/>
                <a:gd name="T3" fmla="*/ 111 h 112"/>
                <a:gd name="T4" fmla="*/ 790 w 791"/>
                <a:gd name="T5" fmla="*/ 0 h 112"/>
                <a:gd name="T6" fmla="*/ 246 w 791"/>
                <a:gd name="T7" fmla="*/ 0 h 112"/>
                <a:gd name="T8" fmla="*/ 0 w 791"/>
                <a:gd name="T9" fmla="*/ 111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1"/>
                <a:gd name="T16" fmla="*/ 0 h 112"/>
                <a:gd name="T17" fmla="*/ 791 w 791"/>
                <a:gd name="T18" fmla="*/ 112 h 1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1" h="112">
                  <a:moveTo>
                    <a:pt x="0" y="111"/>
                  </a:moveTo>
                  <a:lnTo>
                    <a:pt x="712" y="111"/>
                  </a:lnTo>
                  <a:lnTo>
                    <a:pt x="790" y="0"/>
                  </a:lnTo>
                  <a:lnTo>
                    <a:pt x="246" y="0"/>
                  </a:lnTo>
                  <a:lnTo>
                    <a:pt x="0" y="111"/>
                  </a:lnTo>
                </a:path>
              </a:pathLst>
            </a:custGeom>
            <a:solidFill>
              <a:schemeClr val="accent2"/>
            </a:solidFill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13"/>
            <p:cNvSpPr>
              <a:spLocks/>
            </p:cNvSpPr>
            <p:nvPr/>
          </p:nvSpPr>
          <p:spPr bwMode="auto">
            <a:xfrm>
              <a:off x="3228" y="1766"/>
              <a:ext cx="1326" cy="609"/>
            </a:xfrm>
            <a:custGeom>
              <a:avLst/>
              <a:gdLst>
                <a:gd name="T0" fmla="*/ 0 w 1326"/>
                <a:gd name="T1" fmla="*/ 608 h 609"/>
                <a:gd name="T2" fmla="*/ 1325 w 1326"/>
                <a:gd name="T3" fmla="*/ 608 h 609"/>
                <a:gd name="T4" fmla="*/ 1017 w 1326"/>
                <a:gd name="T5" fmla="*/ 0 h 609"/>
                <a:gd name="T6" fmla="*/ 307 w 1326"/>
                <a:gd name="T7" fmla="*/ 0 h 609"/>
                <a:gd name="T8" fmla="*/ 0 w 1326"/>
                <a:gd name="T9" fmla="*/ 608 h 6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26"/>
                <a:gd name="T16" fmla="*/ 0 h 609"/>
                <a:gd name="T17" fmla="*/ 1326 w 1326"/>
                <a:gd name="T18" fmla="*/ 609 h 6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26" h="609">
                  <a:moveTo>
                    <a:pt x="0" y="608"/>
                  </a:moveTo>
                  <a:lnTo>
                    <a:pt x="1325" y="608"/>
                  </a:lnTo>
                  <a:lnTo>
                    <a:pt x="1017" y="0"/>
                  </a:lnTo>
                  <a:lnTo>
                    <a:pt x="307" y="0"/>
                  </a:lnTo>
                  <a:lnTo>
                    <a:pt x="0" y="608"/>
                  </a:lnTo>
                </a:path>
              </a:pathLst>
            </a:custGeom>
            <a:solidFill>
              <a:schemeClr val="accent2"/>
            </a:solidFill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47" name="Group 14"/>
          <p:cNvGrpSpPr>
            <a:grpSpLocks/>
          </p:cNvGrpSpPr>
          <p:nvPr/>
        </p:nvGrpSpPr>
        <p:grpSpPr bwMode="auto">
          <a:xfrm>
            <a:off x="5186253" y="2073349"/>
            <a:ext cx="1624783" cy="1317374"/>
            <a:chOff x="3565" y="1095"/>
            <a:chExt cx="750" cy="620"/>
          </a:xfrm>
        </p:grpSpPr>
        <p:sp>
          <p:nvSpPr>
            <p:cNvPr id="148" name="Freeform 15"/>
            <p:cNvSpPr>
              <a:spLocks/>
            </p:cNvSpPr>
            <p:nvPr/>
          </p:nvSpPr>
          <p:spPr bwMode="auto">
            <a:xfrm>
              <a:off x="3902" y="1095"/>
              <a:ext cx="413" cy="620"/>
            </a:xfrm>
            <a:custGeom>
              <a:avLst/>
              <a:gdLst>
                <a:gd name="T0" fmla="*/ 335 w 413"/>
                <a:gd name="T1" fmla="*/ 619 h 620"/>
                <a:gd name="T2" fmla="*/ 412 w 413"/>
                <a:gd name="T3" fmla="*/ 522 h 620"/>
                <a:gd name="T4" fmla="*/ 0 w 413"/>
                <a:gd name="T5" fmla="*/ 0 h 620"/>
                <a:gd name="T6" fmla="*/ 335 w 413"/>
                <a:gd name="T7" fmla="*/ 619 h 6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3"/>
                <a:gd name="T13" fmla="*/ 0 h 620"/>
                <a:gd name="T14" fmla="*/ 413 w 413"/>
                <a:gd name="T15" fmla="*/ 620 h 6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3" h="620">
                  <a:moveTo>
                    <a:pt x="335" y="619"/>
                  </a:moveTo>
                  <a:lnTo>
                    <a:pt x="412" y="522"/>
                  </a:lnTo>
                  <a:lnTo>
                    <a:pt x="0" y="0"/>
                  </a:lnTo>
                  <a:lnTo>
                    <a:pt x="335" y="619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Freeform 16"/>
            <p:cNvSpPr>
              <a:spLocks/>
            </p:cNvSpPr>
            <p:nvPr/>
          </p:nvSpPr>
          <p:spPr bwMode="auto">
            <a:xfrm>
              <a:off x="3565" y="1095"/>
              <a:ext cx="672" cy="620"/>
            </a:xfrm>
            <a:custGeom>
              <a:avLst/>
              <a:gdLst>
                <a:gd name="T0" fmla="*/ 0 w 672"/>
                <a:gd name="T1" fmla="*/ 619 h 620"/>
                <a:gd name="T2" fmla="*/ 671 w 672"/>
                <a:gd name="T3" fmla="*/ 619 h 620"/>
                <a:gd name="T4" fmla="*/ 335 w 672"/>
                <a:gd name="T5" fmla="*/ 0 h 620"/>
                <a:gd name="T6" fmla="*/ 0 w 672"/>
                <a:gd name="T7" fmla="*/ 619 h 6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2"/>
                <a:gd name="T13" fmla="*/ 0 h 620"/>
                <a:gd name="T14" fmla="*/ 672 w 672"/>
                <a:gd name="T15" fmla="*/ 620 h 6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2" h="620">
                  <a:moveTo>
                    <a:pt x="0" y="619"/>
                  </a:moveTo>
                  <a:lnTo>
                    <a:pt x="671" y="619"/>
                  </a:lnTo>
                  <a:lnTo>
                    <a:pt x="335" y="0"/>
                  </a:lnTo>
                  <a:lnTo>
                    <a:pt x="0" y="619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0" name="Rectangle 17"/>
          <p:cNvSpPr>
            <a:spLocks noChangeArrowheads="1"/>
          </p:cNvSpPr>
          <p:nvPr/>
        </p:nvSpPr>
        <p:spPr bwMode="auto">
          <a:xfrm>
            <a:off x="5081242" y="6082262"/>
            <a:ext cx="1884533" cy="39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5897" tIns="12502" rIns="25897" bIns="12502">
            <a:spAutoFit/>
          </a:bodyPr>
          <a:lstStyle>
            <a:lvl1pPr defTabSz="225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225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225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225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225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Basic Needs</a:t>
            </a:r>
          </a:p>
        </p:txBody>
      </p:sp>
      <p:sp>
        <p:nvSpPr>
          <p:cNvPr id="151" name="Rectangle 18"/>
          <p:cNvSpPr>
            <a:spLocks noChangeArrowheads="1"/>
          </p:cNvSpPr>
          <p:nvPr/>
        </p:nvSpPr>
        <p:spPr bwMode="auto">
          <a:xfrm>
            <a:off x="4439816" y="4940700"/>
            <a:ext cx="2866996" cy="7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897" tIns="12502" rIns="25897" bIns="12502">
            <a:spAutoFit/>
          </a:bodyPr>
          <a:lstStyle>
            <a:lvl1pPr defTabSz="225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225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225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225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225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Management Support</a:t>
            </a:r>
            <a:endParaRPr lang="en-US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</a:endParaRPr>
          </a:p>
        </p:txBody>
      </p:sp>
      <p:sp>
        <p:nvSpPr>
          <p:cNvPr id="152" name="Rectangle 19"/>
          <p:cNvSpPr>
            <a:spLocks noChangeArrowheads="1"/>
          </p:cNvSpPr>
          <p:nvPr/>
        </p:nvSpPr>
        <p:spPr bwMode="auto">
          <a:xfrm>
            <a:off x="4916309" y="3852370"/>
            <a:ext cx="1950819" cy="39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897" tIns="12502" rIns="25897" bIns="12502">
            <a:spAutoFit/>
          </a:bodyPr>
          <a:lstStyle>
            <a:lvl1pPr defTabSz="225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225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225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225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225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Teamwork</a:t>
            </a:r>
          </a:p>
        </p:txBody>
      </p:sp>
      <p:sp>
        <p:nvSpPr>
          <p:cNvPr id="153" name="Rectangle 20"/>
          <p:cNvSpPr>
            <a:spLocks noChangeArrowheads="1"/>
          </p:cNvSpPr>
          <p:nvPr/>
        </p:nvSpPr>
        <p:spPr bwMode="auto">
          <a:xfrm>
            <a:off x="5201884" y="2942051"/>
            <a:ext cx="1531120" cy="307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897" tIns="12502" rIns="25897" bIns="12502">
            <a:spAutoFit/>
          </a:bodyPr>
          <a:lstStyle>
            <a:lvl1pPr defTabSz="225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225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225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225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225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2200"/>
              </a:lnSpc>
            </a:pP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Growth</a:t>
            </a:r>
          </a:p>
        </p:txBody>
      </p:sp>
    </p:spTree>
    <p:extLst>
      <p:ext uri="{BB962C8B-B14F-4D97-AF65-F5344CB8AC3E}">
        <p14:creationId xmlns:p14="http://schemas.microsoft.com/office/powerpoint/2010/main" val="34066860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1" grpId="0"/>
      <p:bldP spid="132" grpId="0"/>
      <p:bldP spid="13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D130D-7F69-4913-B079-9AD7B38BC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490" y="1354498"/>
            <a:ext cx="10861609" cy="990597"/>
          </a:xfrm>
        </p:spPr>
        <p:txBody>
          <a:bodyPr>
            <a:noAutofit/>
          </a:bodyPr>
          <a:lstStyle/>
          <a:p>
            <a:r>
              <a:rPr lang="en-US" sz="30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Basic Needs</a:t>
            </a: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1. </a:t>
            </a:r>
            <a:r>
              <a:rPr lang="en-US" sz="3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 know what is expected of me at work.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E940A-860A-4B14-B954-39439FD77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7541" y="2519265"/>
            <a:ext cx="9122230" cy="2845837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800" b="1" dirty="0"/>
              <a:t>Personalize –  Learn about the person, </a:t>
            </a:r>
            <a:br>
              <a:rPr lang="en-US" sz="2800" b="1" dirty="0"/>
            </a:br>
            <a:r>
              <a:rPr lang="en-US" sz="2800" b="1" dirty="0"/>
              <a:t>			 </a:t>
            </a:r>
            <a:r>
              <a:rPr lang="en-US" sz="2800" b="1" i="1" dirty="0"/>
              <a:t>then frame expectations</a:t>
            </a:r>
            <a:r>
              <a:rPr lang="en-US" sz="2800" b="1" dirty="0"/>
              <a:t>.</a:t>
            </a:r>
          </a:p>
          <a:p>
            <a:pPr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800" b="1" dirty="0"/>
              <a:t>Communicate – don’t make them guess … or ask</a:t>
            </a:r>
          </a:p>
          <a:p>
            <a:pPr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800" b="1" dirty="0"/>
              <a:t>Quantify – Expectations must be known to be met: 	</a:t>
            </a:r>
            <a:r>
              <a:rPr lang="en-US" sz="2800" b="1" i="1" dirty="0"/>
              <a:t>What’s the game? The rules? How do we win? </a:t>
            </a:r>
          </a:p>
        </p:txBody>
      </p:sp>
    </p:spTree>
    <p:extLst>
      <p:ext uri="{BB962C8B-B14F-4D97-AF65-F5344CB8AC3E}">
        <p14:creationId xmlns:p14="http://schemas.microsoft.com/office/powerpoint/2010/main" val="118808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1006A-A9F2-4002-8CE9-585EB224B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57" y="1365381"/>
            <a:ext cx="10245012" cy="934939"/>
          </a:xfrm>
        </p:spPr>
        <p:txBody>
          <a:bodyPr>
            <a:noAutofit/>
          </a:bodyPr>
          <a:lstStyle/>
          <a:p>
            <a:pPr>
              <a:tabLst>
                <a:tab pos="576263" algn="l"/>
              </a:tabLst>
            </a:pPr>
            <a:r>
              <a:rPr lang="en-US" sz="3000" u="sng" dirty="0">
                <a:solidFill>
                  <a:schemeClr val="tx2">
                    <a:lumMod val="75000"/>
                  </a:schemeClr>
                </a:solidFill>
              </a:rPr>
              <a:t>Basic Needs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en-US" sz="3000" i="1" dirty="0">
                <a:solidFill>
                  <a:schemeClr val="tx2">
                    <a:lumMod val="75000"/>
                  </a:schemeClr>
                </a:solidFill>
              </a:rPr>
              <a:t>2. I have the materials and equipment </a:t>
            </a:r>
            <a:br>
              <a:rPr lang="en-US" sz="3000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000" i="1" dirty="0">
                <a:solidFill>
                  <a:schemeClr val="tx2">
                    <a:lumMod val="75000"/>
                  </a:schemeClr>
                </a:solidFill>
              </a:rPr>
              <a:t>	                      I need to do my work right.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20A9F-DC71-4BF5-A18C-82E6F6052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1626" y="2976794"/>
            <a:ext cx="6546978" cy="2770863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b="1" dirty="0"/>
              <a:t>An engagement killer … get Q2 right:</a:t>
            </a:r>
          </a:p>
          <a:p>
            <a:pPr marL="2085975" indent="-457200">
              <a:spcBef>
                <a:spcPts val="12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/>
              <a:t>Supplies, </a:t>
            </a:r>
          </a:p>
          <a:p>
            <a:pPr marL="2085975" indent="-457200">
              <a:spcBef>
                <a:spcPts val="12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/>
              <a:t>Tools</a:t>
            </a:r>
          </a:p>
          <a:p>
            <a:pPr marL="2085975" indent="-457200">
              <a:spcBef>
                <a:spcPts val="12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/>
              <a:t>Software and </a:t>
            </a:r>
          </a:p>
          <a:p>
            <a:pPr marL="2085975" indent="-457200">
              <a:spcBef>
                <a:spcPts val="12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/>
              <a:t>People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69A291-874D-46A2-91E1-AE41EBAC8A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71" t="14344" b="8145"/>
          <a:stretch/>
        </p:blipFill>
        <p:spPr>
          <a:xfrm>
            <a:off x="2426847" y="2426668"/>
            <a:ext cx="7317422" cy="384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5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13980-9358-4680-95F0-48F5F71E5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345" y="1254970"/>
            <a:ext cx="9805305" cy="11204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tabLst>
                <a:tab pos="576263" algn="l"/>
              </a:tabLst>
            </a:pPr>
            <a:r>
              <a:rPr lang="en-US" sz="3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Management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3. At work, I have the opportunity to do            </a:t>
            </a:r>
            <a:br>
              <a:rPr lang="en-US" sz="3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Support</a:t>
            </a:r>
            <a:r>
              <a:rPr lang="en-US" sz="3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		  what I do best every day.</a:t>
            </a:r>
            <a:endParaRPr lang="en-US" sz="3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31568-DBCC-432A-865D-DDE3D777C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8172" y="2525480"/>
            <a:ext cx="8730342" cy="2405743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/>
              <a:t>Pistol Shrimp or a Goby Fish?</a:t>
            </a:r>
          </a:p>
          <a:p>
            <a:pPr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/>
              <a:t> Appreciate each person’s unique talents</a:t>
            </a:r>
          </a:p>
          <a:p>
            <a:pPr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/>
              <a:t> Fit talents and responsibilities to tasks</a:t>
            </a:r>
          </a:p>
          <a:p>
            <a:pPr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/>
              <a:t> Don’t ask them to write lefthanded all day.</a:t>
            </a:r>
            <a:br>
              <a:rPr lang="en-US" b="1" dirty="0"/>
            </a:br>
            <a:r>
              <a:rPr lang="en-US" b="1" dirty="0"/>
              <a:t>		</a:t>
            </a:r>
            <a:r>
              <a:rPr lang="en-US" b="1" i="1" dirty="0"/>
              <a:t>Unless they are lefthanded!</a:t>
            </a:r>
          </a:p>
          <a:p>
            <a:pPr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endParaRPr lang="en-US" sz="3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9A5AF9-5379-480E-B164-997094D070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653"/>
          <a:stretch/>
        </p:blipFill>
        <p:spPr>
          <a:xfrm>
            <a:off x="1813253" y="2458521"/>
            <a:ext cx="8534403" cy="41460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04EEBA-78D2-43FC-BB54-B276D5655707}"/>
              </a:ext>
            </a:extLst>
          </p:cNvPr>
          <p:cNvSpPr txBox="1"/>
          <p:nvPr/>
        </p:nvSpPr>
        <p:spPr>
          <a:xfrm>
            <a:off x="5438783" y="2686050"/>
            <a:ext cx="5400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Wow! Are you right-handed?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5CB206-3878-4075-8964-F95128728955}"/>
              </a:ext>
            </a:extLst>
          </p:cNvPr>
          <p:cNvSpPr txBox="1"/>
          <p:nvPr/>
        </p:nvSpPr>
        <p:spPr>
          <a:xfrm>
            <a:off x="6357259" y="3401437"/>
            <a:ext cx="44821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Said no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left-hander.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32890A-C6F5-4E66-A446-561205C5DBD1}"/>
              </a:ext>
            </a:extLst>
          </p:cNvPr>
          <p:cNvSpPr txBox="1"/>
          <p:nvPr/>
        </p:nvSpPr>
        <p:spPr>
          <a:xfrm>
            <a:off x="8301720" y="4713162"/>
            <a:ext cx="25377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EVER!</a:t>
            </a:r>
          </a:p>
        </p:txBody>
      </p:sp>
    </p:spTree>
    <p:extLst>
      <p:ext uri="{BB962C8B-B14F-4D97-AF65-F5344CB8AC3E}">
        <p14:creationId xmlns:p14="http://schemas.microsoft.com/office/powerpoint/2010/main" val="246302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8D835-7CC0-4823-B8B0-2055C58E0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300" y="1200539"/>
            <a:ext cx="10972800" cy="133311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tabLst>
                <a:tab pos="576263" algn="l"/>
                <a:tab pos="685800" algn="l"/>
              </a:tabLst>
            </a:pP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Management</a:t>
            </a:r>
            <a:r>
              <a:rPr lang="en-US" sz="3000" dirty="0">
                <a:ln w="500">
                  <a:solidFill>
                    <a:srgbClr val="FFF9E5">
                      <a:shade val="20000"/>
                      <a:satMod val="350000"/>
                    </a:srgb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  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4. </a:t>
            </a:r>
            <a:r>
              <a:rPr lang="en-US" sz="3000" i="1" dirty="0">
                <a:solidFill>
                  <a:schemeClr val="tx2">
                    <a:lumMod val="75000"/>
                  </a:schemeClr>
                </a:solidFill>
              </a:rPr>
              <a:t>In the last 7 days, I have received                  </a:t>
            </a:r>
            <a:br>
              <a:rPr lang="en-US" sz="3000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Support</a:t>
            </a:r>
            <a:r>
              <a:rPr lang="en-US" sz="3000" i="1" dirty="0">
                <a:solidFill>
                  <a:schemeClr val="tx2">
                    <a:lumMod val="75000"/>
                  </a:schemeClr>
                </a:solidFill>
              </a:rPr>
              <a:t>             recognition or praise for doing good work.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4A1E2-C3FB-402F-B9F6-1BEFA09AA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2383" y="2933500"/>
            <a:ext cx="9224667" cy="35052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600" b="1" dirty="0"/>
              <a:t> Genuine precise praise engages</a:t>
            </a:r>
          </a:p>
          <a:p>
            <a:pPr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600" b="1" dirty="0"/>
              <a:t> To motivate make the worker feel specifically valued … </a:t>
            </a:r>
          </a:p>
          <a:p>
            <a:pPr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strike="sngStrike" dirty="0">
                <a:solidFill>
                  <a:srgbClr val="C00000"/>
                </a:solidFill>
              </a:rPr>
              <a:t>If you don't hear anything … you're doing a good job.</a:t>
            </a:r>
          </a:p>
          <a:p>
            <a:pPr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/>
              <a:t> </a:t>
            </a:r>
            <a:r>
              <a:rPr lang="en-US" b="1" i="1" dirty="0"/>
              <a:t>The opposite of any recognition is being ignored. </a:t>
            </a:r>
          </a:p>
          <a:p>
            <a:pPr marL="0" lvl="0" indent="0" algn="ctr">
              <a:lnSpc>
                <a:spcPct val="100000"/>
              </a:lnSpc>
              <a:spcBef>
                <a:spcPts val="2400"/>
              </a:spcBef>
              <a:buClr>
                <a:srgbClr val="C00000"/>
              </a:buClr>
              <a:buSzPct val="90000"/>
              <a:buNone/>
            </a:pPr>
            <a:r>
              <a:rPr lang="en-US" sz="2600" b="1" i="1" dirty="0">
                <a:solidFill>
                  <a:srgbClr val="C00000"/>
                </a:solidFill>
              </a:rPr>
              <a:t>Q4 consistently receives the lowest ratings</a:t>
            </a:r>
          </a:p>
          <a:p>
            <a:pPr algn="ctr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2600" b="1" i="1" dirty="0"/>
          </a:p>
        </p:txBody>
      </p:sp>
    </p:spTree>
    <p:extLst>
      <p:ext uri="{BB962C8B-B14F-4D97-AF65-F5344CB8AC3E}">
        <p14:creationId xmlns:p14="http://schemas.microsoft.com/office/powerpoint/2010/main" val="140469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2323319" y="1212984"/>
            <a:ext cx="8042987" cy="914913"/>
          </a:xfrm>
        </p:spPr>
        <p:txBody>
          <a:bodyPr>
            <a:noAutofit/>
          </a:bodyPr>
          <a:lstStyle/>
          <a:p>
            <a:pPr eaLnBrk="1" hangingPunct="1">
              <a:lnSpc>
                <a:spcPts val="2800"/>
              </a:lnSpc>
            </a:pPr>
            <a:r>
              <a:rPr lang="en-US" altLang="en-US" sz="2600" dirty="0">
                <a:solidFill>
                  <a:schemeClr val="tx2">
                    <a:lumMod val="75000"/>
                  </a:schemeClr>
                </a:solidFill>
              </a:rPr>
              <a:t>   Ignore              Focus on            Focus on</a:t>
            </a:r>
            <a:br>
              <a:rPr lang="en-US" altLang="en-US" sz="26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altLang="en-US" sz="2600" dirty="0">
                <a:solidFill>
                  <a:schemeClr val="tx2">
                    <a:lumMod val="75000"/>
                  </a:schemeClr>
                </a:solidFill>
              </a:rPr>
              <a:t>   Them               Weakness          </a:t>
            </a:r>
            <a:r>
              <a:rPr lang="en-US" altLang="en-US" sz="2600" i="1" dirty="0">
                <a:solidFill>
                  <a:schemeClr val="tx2">
                    <a:lumMod val="75000"/>
                  </a:schemeClr>
                </a:solidFill>
              </a:rPr>
              <a:t>Strengths</a:t>
            </a:r>
          </a:p>
        </p:txBody>
      </p:sp>
      <p:graphicFrame>
        <p:nvGraphicFramePr>
          <p:cNvPr id="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4249267"/>
              </p:ext>
            </p:extLst>
          </p:nvPr>
        </p:nvGraphicFramePr>
        <p:xfrm>
          <a:off x="858416" y="1856471"/>
          <a:ext cx="10856713" cy="4868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9219383" y="2735036"/>
            <a:ext cx="147447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Engaged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9302590" y="4100810"/>
            <a:ext cx="2153263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Not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Engaged</a:t>
            </a: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9286057" y="5360830"/>
            <a:ext cx="1953443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Actively 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Disengaged</a:t>
            </a:r>
          </a:p>
        </p:txBody>
      </p:sp>
    </p:spTree>
    <p:extLst>
      <p:ext uri="{BB962C8B-B14F-4D97-AF65-F5344CB8AC3E}">
        <p14:creationId xmlns:p14="http://schemas.microsoft.com/office/powerpoint/2010/main" val="739211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15102-359C-408B-BBD7-D32BDE885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1190626"/>
            <a:ext cx="10296525" cy="12954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Management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5. </a:t>
            </a:r>
            <a:r>
              <a:rPr lang="en-US" sz="3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My supervisor, or someone at work,</a:t>
            </a:r>
            <a:br>
              <a:rPr lang="en-US" sz="3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Support</a:t>
            </a:r>
            <a:r>
              <a:rPr lang="en-US" sz="3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seems to care about me as a person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7E276-7D22-4465-9A4C-7A772711D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7787" y="2778166"/>
            <a:ext cx="8447314" cy="3060659"/>
          </a:xfrm>
        </p:spPr>
        <p:txBody>
          <a:bodyPr>
            <a:noAutofit/>
          </a:bodyPr>
          <a:lstStyle/>
          <a:p>
            <a:pPr marL="0" indent="0">
              <a:spcBef>
                <a:spcPts val="1800"/>
              </a:spcBef>
              <a:buClr>
                <a:srgbClr val="C00000"/>
              </a:buClr>
              <a:buSzPct val="90000"/>
              <a:buNone/>
            </a:pPr>
            <a:r>
              <a:rPr lang="en-US" b="1" dirty="0"/>
              <a:t>You want employees to say: </a:t>
            </a:r>
          </a:p>
          <a:p>
            <a:pPr marL="822325" indent="-365125">
              <a:spcBef>
                <a:spcPts val="12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i="1" dirty="0"/>
              <a:t>My manager genuinely cares. </a:t>
            </a:r>
          </a:p>
          <a:p>
            <a:pPr marL="822325" indent="-365125"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i="1" dirty="0"/>
              <a:t>I am valued for my effort, talent, &amp; humanity </a:t>
            </a:r>
          </a:p>
          <a:p>
            <a:pPr marL="822325" indent="-365125"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i="1" dirty="0"/>
              <a:t>I am respected, not just worker.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FEDE73-B0DB-4D62-929E-578475953303}"/>
              </a:ext>
            </a:extLst>
          </p:cNvPr>
          <p:cNvSpPr txBox="1"/>
          <p:nvPr/>
        </p:nvSpPr>
        <p:spPr>
          <a:xfrm>
            <a:off x="2133600" y="5170780"/>
            <a:ext cx="77247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9237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CC4757"/>
              </a:buClr>
              <a:buSzPct val="90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People join their companies. </a:t>
            </a:r>
          </a:p>
          <a:p>
            <a:pPr marL="249237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CC4757"/>
              </a:buClr>
              <a:buSzPct val="90000"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They quit their managers.</a:t>
            </a:r>
          </a:p>
        </p:txBody>
      </p:sp>
    </p:spTree>
    <p:extLst>
      <p:ext uri="{BB962C8B-B14F-4D97-AF65-F5344CB8AC3E}">
        <p14:creationId xmlns:p14="http://schemas.microsoft.com/office/powerpoint/2010/main" val="79326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97142-B495-4C95-B8CC-6BE766824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361" y="1209675"/>
            <a:ext cx="8980714" cy="11334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Management</a:t>
            </a:r>
            <a:r>
              <a:rPr lang="en-US" sz="3000" dirty="0">
                <a:ln w="500">
                  <a:solidFill>
                    <a:srgbClr val="FFF9E5">
                      <a:shade val="20000"/>
                      <a:satMod val="35000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6. </a:t>
            </a:r>
            <a:r>
              <a:rPr lang="en-US" sz="3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There is someone at work who</a:t>
            </a:r>
            <a:br>
              <a:rPr lang="en-US" sz="3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Support</a:t>
            </a:r>
            <a:r>
              <a:rPr lang="en-US" sz="3000" i="1" dirty="0">
                <a:ln w="500">
                  <a:solidFill>
                    <a:srgbClr val="FFF9E5">
                      <a:shade val="20000"/>
                      <a:satMod val="35000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</a:t>
            </a:r>
            <a:r>
              <a:rPr lang="en-US" sz="3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encourages my development.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DC05D-FE7D-4FBC-BE04-1366F5A60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4049" y="2666996"/>
            <a:ext cx="8288111" cy="3102429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If you focus on their weaknesses …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Then they think they do everything wrong. </a:t>
            </a:r>
          </a:p>
          <a:p>
            <a:pPr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Collaborate on a focused plan</a:t>
            </a:r>
          </a:p>
          <a:p>
            <a:pPr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Ongoing – move their goalposts forward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It shows you believe in them.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1182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86AE8-5C2E-4480-A30B-6A7B3DB9C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116" y="1363436"/>
            <a:ext cx="10134600" cy="990600"/>
          </a:xfrm>
        </p:spPr>
        <p:txBody>
          <a:bodyPr>
            <a:noAutofit/>
          </a:bodyPr>
          <a:lstStyle/>
          <a:p>
            <a:r>
              <a:rPr lang="en-US" sz="30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Teamwork</a:t>
            </a: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7. </a:t>
            </a:r>
            <a:r>
              <a:rPr lang="en-US" sz="3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At work, my opinions seem to count.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32E5E-AC78-450E-9CEC-CC763DBAA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9146" y="2673670"/>
            <a:ext cx="8560254" cy="211060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buClr>
                <a:srgbClr val="C00000"/>
              </a:buClr>
              <a:buSzPct val="90000"/>
              <a:buFont typeface="Arial" panose="020B0604020202020204" pitchFamily="34" charset="0"/>
              <a:buChar char="●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/>
              <a:t>Be Open – listen, respond, ask, repeat</a:t>
            </a:r>
          </a:p>
          <a:p>
            <a:pPr>
              <a:spcBef>
                <a:spcPts val="1800"/>
              </a:spcBef>
              <a:buClr>
                <a:srgbClr val="C00000"/>
              </a:buClr>
              <a:buSzPct val="90000"/>
              <a:buFont typeface="Arial" panose="020B0604020202020204" pitchFamily="34" charset="0"/>
              <a:buChar char="●"/>
            </a:pPr>
            <a:r>
              <a:rPr lang="en-US" b="1" dirty="0"/>
              <a:t> Proactive – solicit thoughts, concerns, &amp; ideas</a:t>
            </a:r>
          </a:p>
          <a:p>
            <a:pPr>
              <a:spcBef>
                <a:spcPts val="1800"/>
              </a:spcBef>
              <a:buClr>
                <a:srgbClr val="C00000"/>
              </a:buClr>
              <a:buSzPct val="90000"/>
              <a:buFont typeface="Arial" panose="020B0604020202020204" pitchFamily="34" charset="0"/>
              <a:buChar char="●"/>
            </a:pPr>
            <a:r>
              <a:rPr lang="en-US" b="1" dirty="0"/>
              <a:t> Responsive – respond, implement or celebrate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DF5C7D-16A0-4992-A1E9-F0ACE05A9F6D}"/>
              </a:ext>
            </a:extLst>
          </p:cNvPr>
          <p:cNvSpPr txBox="1"/>
          <p:nvPr/>
        </p:nvSpPr>
        <p:spPr>
          <a:xfrm>
            <a:off x="3028950" y="495170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9237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CC4757"/>
              </a:buClr>
              <a:buSzPct val="90000"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Listen.</a:t>
            </a:r>
          </a:p>
        </p:txBody>
      </p:sp>
    </p:spTree>
    <p:extLst>
      <p:ext uri="{BB962C8B-B14F-4D97-AF65-F5344CB8AC3E}">
        <p14:creationId xmlns:p14="http://schemas.microsoft.com/office/powerpoint/2010/main" val="97301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392" y="1723260"/>
            <a:ext cx="9839908" cy="6286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Leaders   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   			  </a:t>
            </a:r>
            <a:r>
              <a:rPr lang="en-US" sz="3200" b="1" i="1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Employee</a:t>
            </a:r>
            <a:r>
              <a:rPr lang="en-US" sz="32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Engagement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8225" y="2499235"/>
            <a:ext cx="10876967" cy="4527584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900"/>
              </a:spcBef>
              <a:buNone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Past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……..……..….....    </a:t>
            </a:r>
            <a:r>
              <a:rPr lang="en-US" sz="3000" b="1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Future</a:t>
            </a:r>
          </a:p>
          <a:p>
            <a:pPr marL="346075" indent="-346075">
              <a:lnSpc>
                <a:spcPct val="110000"/>
              </a:lnSpc>
              <a:spcBef>
                <a:spcPts val="900"/>
              </a:spcBef>
              <a:buClr>
                <a:srgbClr val="C00000"/>
              </a:buClr>
              <a:buSzPct val="90000"/>
              <a:buFont typeface="+mj-lt"/>
              <a:buAutoNum type="arabicPeriod"/>
            </a:pP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My Paycheck</a:t>
            </a:r>
          </a:p>
          <a:p>
            <a:pPr marL="346075" indent="-346075">
              <a:lnSpc>
                <a:spcPct val="110000"/>
              </a:lnSpc>
              <a:spcBef>
                <a:spcPts val="900"/>
              </a:spcBef>
              <a:buClr>
                <a:srgbClr val="C00000"/>
              </a:buClr>
              <a:buSzPct val="90000"/>
              <a:buFont typeface="+mj-lt"/>
              <a:buAutoNum type="arabicPeriod"/>
            </a:pP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My Satisfaction</a:t>
            </a:r>
          </a:p>
          <a:p>
            <a:pPr marL="346075" indent="-346075">
              <a:lnSpc>
                <a:spcPct val="110000"/>
              </a:lnSpc>
              <a:spcBef>
                <a:spcPts val="900"/>
              </a:spcBef>
              <a:buClr>
                <a:srgbClr val="C00000"/>
              </a:buClr>
              <a:buSzPct val="90000"/>
              <a:buFont typeface="+mj-lt"/>
              <a:buAutoNum type="arabicPeriod"/>
            </a:pP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My Boss</a:t>
            </a:r>
          </a:p>
          <a:p>
            <a:pPr marL="346075" indent="-346075">
              <a:lnSpc>
                <a:spcPct val="110000"/>
              </a:lnSpc>
              <a:spcBef>
                <a:spcPts val="900"/>
              </a:spcBef>
              <a:buClr>
                <a:srgbClr val="C00000"/>
              </a:buClr>
              <a:buSzPct val="90000"/>
              <a:buFont typeface="+mj-lt"/>
              <a:buAutoNum type="arabicPeriod"/>
            </a:pP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My Annual Review</a:t>
            </a:r>
            <a:endParaRPr lang="en-US" sz="3000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6075" indent="-346075">
              <a:lnSpc>
                <a:spcPct val="110000"/>
              </a:lnSpc>
              <a:spcBef>
                <a:spcPts val="900"/>
              </a:spcBef>
              <a:buClr>
                <a:srgbClr val="C00000"/>
              </a:buClr>
              <a:buSzPct val="90000"/>
              <a:buFont typeface="+mj-lt"/>
              <a:buAutoNum type="arabicPeriod"/>
            </a:pP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My Weaknesses </a:t>
            </a:r>
          </a:p>
          <a:p>
            <a:pPr marL="346075" indent="-346075">
              <a:lnSpc>
                <a:spcPct val="110000"/>
              </a:lnSpc>
              <a:spcBef>
                <a:spcPts val="900"/>
              </a:spcBef>
              <a:buClr>
                <a:srgbClr val="C00000"/>
              </a:buClr>
              <a:buSzPct val="90000"/>
              <a:buFont typeface="+mj-lt"/>
              <a:buAutoNum type="arabicPeriod"/>
            </a:pP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My Job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				</a:t>
            </a:r>
          </a:p>
          <a:p>
            <a:pPr marL="0" indent="0" algn="r">
              <a:lnSpc>
                <a:spcPct val="110000"/>
              </a:lnSpc>
              <a:spcBef>
                <a:spcPts val="900"/>
              </a:spcBef>
              <a:buClr>
                <a:srgbClr val="C00000"/>
              </a:buClr>
              <a:buSzPct val="90000"/>
              <a:buNone/>
            </a:pPr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 algn="r">
              <a:lnSpc>
                <a:spcPct val="110000"/>
              </a:lnSpc>
              <a:spcBef>
                <a:spcPts val="900"/>
              </a:spcBef>
              <a:buClr>
                <a:srgbClr val="C00000"/>
              </a:buClr>
              <a:buSzPct val="90000"/>
              <a:buNone/>
            </a:pPr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Gallup</a:t>
            </a:r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8E5779-6BC5-4988-81EA-978D7B4EB9AD}"/>
              </a:ext>
            </a:extLst>
          </p:cNvPr>
          <p:cNvSpPr txBox="1"/>
          <p:nvPr/>
        </p:nvSpPr>
        <p:spPr>
          <a:xfrm>
            <a:off x="5687726" y="2930598"/>
            <a:ext cx="4859022" cy="32547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900"/>
              </a:spcBef>
              <a:buClr>
                <a:srgbClr val="C00000"/>
              </a:buClr>
              <a:buSzPct val="90000"/>
            </a:pP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My Purpose</a:t>
            </a:r>
          </a:p>
          <a:p>
            <a:pPr>
              <a:spcBef>
                <a:spcPts val="900"/>
              </a:spcBef>
              <a:buClr>
                <a:srgbClr val="C00000"/>
              </a:buClr>
              <a:buSzPct val="90000"/>
            </a:pP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My Development</a:t>
            </a:r>
          </a:p>
          <a:p>
            <a:pPr>
              <a:spcBef>
                <a:spcPts val="900"/>
              </a:spcBef>
              <a:buClr>
                <a:srgbClr val="C00000"/>
              </a:buClr>
              <a:buSzPct val="90000"/>
            </a:pP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My Coach</a:t>
            </a:r>
          </a:p>
          <a:p>
            <a:pPr>
              <a:spcBef>
                <a:spcPts val="900"/>
              </a:spcBef>
              <a:buClr>
                <a:srgbClr val="C00000"/>
              </a:buClr>
              <a:buSzPct val="90000"/>
            </a:pP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My Ongoing Conversations</a:t>
            </a:r>
          </a:p>
          <a:p>
            <a:pPr>
              <a:spcBef>
                <a:spcPts val="900"/>
              </a:spcBef>
              <a:buClr>
                <a:srgbClr val="C00000"/>
              </a:buClr>
              <a:buSzPct val="90000"/>
            </a:pP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My Strengths</a:t>
            </a:r>
          </a:p>
          <a:p>
            <a:pPr>
              <a:spcBef>
                <a:spcPts val="900"/>
              </a:spcBef>
              <a:buClr>
                <a:srgbClr val="C00000"/>
              </a:buClr>
              <a:buSzPct val="90000"/>
            </a:pP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My Life</a:t>
            </a:r>
          </a:p>
        </p:txBody>
      </p:sp>
    </p:spTree>
    <p:extLst>
      <p:ext uri="{BB962C8B-B14F-4D97-AF65-F5344CB8AC3E}">
        <p14:creationId xmlns:p14="http://schemas.microsoft.com/office/powerpoint/2010/main" val="394564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81EC7-9B1D-4EB2-A429-4032D2F07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951" y="1526628"/>
            <a:ext cx="10153650" cy="978448"/>
          </a:xfrm>
        </p:spPr>
        <p:txBody>
          <a:bodyPr>
            <a:noAutofit/>
          </a:bodyPr>
          <a:lstStyle/>
          <a:p>
            <a:r>
              <a:rPr lang="en-US" sz="3000" u="sng" dirty="0">
                <a:solidFill>
                  <a:schemeClr val="tx2">
                    <a:lumMod val="75000"/>
                  </a:schemeClr>
                </a:solidFill>
              </a:rPr>
              <a:t>Teamwork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   8. </a:t>
            </a:r>
            <a:r>
              <a:rPr lang="en-US" sz="3000" i="1" dirty="0">
                <a:solidFill>
                  <a:schemeClr val="tx2">
                    <a:lumMod val="75000"/>
                  </a:schemeClr>
                </a:solidFill>
              </a:rPr>
              <a:t>The mission or purpose of my company   </a:t>
            </a:r>
            <a:br>
              <a:rPr lang="en-US" sz="3000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000" i="1" dirty="0">
                <a:solidFill>
                  <a:schemeClr val="tx2">
                    <a:lumMod val="75000"/>
                  </a:schemeClr>
                </a:solidFill>
              </a:rPr>
              <a:t>                         makes me feel my job is important.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9023B-67BC-44A7-8A69-F9A5808F6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0" y="2741842"/>
            <a:ext cx="8048625" cy="3592283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Know: what you do, 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	     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why you do it &amp; how you do it!</a:t>
            </a:r>
          </a:p>
          <a:p>
            <a:pPr>
              <a:spcBef>
                <a:spcPts val="24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Leadership needs to model the mission …  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	     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recognize it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discuss it, practice it</a:t>
            </a:r>
          </a:p>
          <a:p>
            <a:pPr marL="0" indent="0" algn="ctr">
              <a:spcBef>
                <a:spcPts val="0"/>
              </a:spcBef>
              <a:buClr>
                <a:srgbClr val="C00000"/>
              </a:buClr>
              <a:buSzPct val="90000"/>
              <a:buNone/>
            </a:pPr>
            <a:endParaRPr lang="en-US" b="1" i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Clr>
                <a:srgbClr val="C00000"/>
              </a:buClr>
              <a:buSzPct val="90000"/>
              <a:buNone/>
            </a:pPr>
            <a:r>
              <a:rPr lang="en-US" b="1" i="1" dirty="0">
                <a:solidFill>
                  <a:srgbClr val="C00000"/>
                </a:solidFill>
              </a:rPr>
              <a:t>83% say it’s “very important” to believe </a:t>
            </a:r>
            <a:br>
              <a:rPr lang="en-US" b="1" i="1" dirty="0">
                <a:solidFill>
                  <a:srgbClr val="C00000"/>
                </a:solidFill>
              </a:rPr>
            </a:br>
            <a:r>
              <a:rPr lang="en-US" b="1" i="1" dirty="0">
                <a:solidFill>
                  <a:srgbClr val="C00000"/>
                </a:solidFill>
              </a:rPr>
              <a:t>their life is meaningful or has purpose. </a:t>
            </a:r>
          </a:p>
        </p:txBody>
      </p:sp>
    </p:spTree>
    <p:extLst>
      <p:ext uri="{BB962C8B-B14F-4D97-AF65-F5344CB8AC3E}">
        <p14:creationId xmlns:p14="http://schemas.microsoft.com/office/powerpoint/2010/main" val="96695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C8A81-7C3D-40FD-82DF-6086989F7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325" y="1370243"/>
            <a:ext cx="10334625" cy="104910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tabLst>
                <a:tab pos="860425" algn="l"/>
              </a:tabLst>
            </a:pPr>
            <a:r>
              <a:rPr lang="en-US" sz="3000" u="sng" dirty="0">
                <a:solidFill>
                  <a:schemeClr val="accent1">
                    <a:lumMod val="50000"/>
                  </a:schemeClr>
                </a:solidFill>
              </a:rPr>
              <a:t>Teamwork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 9.</a:t>
            </a:r>
            <a:r>
              <a:rPr lang="en-US" sz="3000" i="1" dirty="0">
                <a:solidFill>
                  <a:schemeClr val="accent1">
                    <a:lumMod val="50000"/>
                  </a:schemeClr>
                </a:solidFill>
              </a:rPr>
              <a:t> My colleagues or fellow employees  </a:t>
            </a:r>
            <a:br>
              <a:rPr lang="en-US" sz="30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000" i="1" dirty="0">
                <a:solidFill>
                  <a:schemeClr val="accent1">
                    <a:lumMod val="50000"/>
                  </a:schemeClr>
                </a:solidFill>
              </a:rPr>
              <a:t>                        are committed to doing quality work.</a:t>
            </a:r>
            <a:endParaRPr lang="en-US" sz="3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D4741-FAE4-4A45-BCD5-5E954DAA0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0700" y="2699659"/>
            <a:ext cx="8858250" cy="2852060"/>
          </a:xfrm>
        </p:spPr>
        <p:txBody>
          <a:bodyPr>
            <a:noAutofit/>
          </a:bodyPr>
          <a:lstStyle/>
          <a:p>
            <a:pPr marL="1314450" indent="-263525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/>
              <a:t>Culture: quality is a priority </a:t>
            </a:r>
          </a:p>
          <a:p>
            <a:pPr marL="1314450" indent="-263525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/>
              <a:t>If I trust my team, I’m probably engaged.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b="1" dirty="0"/>
              <a:t>All say, “Yes,” to: “Are </a:t>
            </a:r>
            <a:r>
              <a:rPr lang="en-US" b="1" i="1" dirty="0"/>
              <a:t>you</a:t>
            </a:r>
            <a:r>
              <a:rPr lang="en-US" b="1" dirty="0"/>
              <a:t> committed to quality?”</a:t>
            </a: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b="1" dirty="0">
                <a:solidFill>
                  <a:srgbClr val="C00000"/>
                </a:solidFill>
              </a:rPr>
              <a:t>Only </a:t>
            </a:r>
            <a:r>
              <a:rPr lang="en-US" b="1" i="1" dirty="0">
                <a:solidFill>
                  <a:srgbClr val="C00000"/>
                </a:solidFill>
              </a:rPr>
              <a:t>Engaged Employees</a:t>
            </a:r>
            <a:r>
              <a:rPr lang="en-US" b="1" dirty="0">
                <a:solidFill>
                  <a:srgbClr val="C00000"/>
                </a:solidFill>
              </a:rPr>
              <a:t> say, “Yes,” to Q9. </a:t>
            </a:r>
          </a:p>
        </p:txBody>
      </p:sp>
    </p:spTree>
    <p:extLst>
      <p:ext uri="{BB962C8B-B14F-4D97-AF65-F5344CB8AC3E}">
        <p14:creationId xmlns:p14="http://schemas.microsoft.com/office/powerpoint/2010/main" val="424164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51C5D-F4B6-4685-A093-DD2AE312B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363435"/>
            <a:ext cx="8820150" cy="722540"/>
          </a:xfrm>
        </p:spPr>
        <p:txBody>
          <a:bodyPr>
            <a:noAutofit/>
          </a:bodyPr>
          <a:lstStyle/>
          <a:p>
            <a:pPr marL="258366" indent="-258366">
              <a:lnSpc>
                <a:spcPct val="100000"/>
              </a:lnSpc>
              <a:spcBef>
                <a:spcPts val="0"/>
              </a:spcBef>
            </a:pPr>
            <a:r>
              <a:rPr lang="en-US" altLang="en-US" sz="30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Teamwork</a:t>
            </a:r>
            <a:r>
              <a:rPr lang="en-US" sz="3000" dirty="0">
                <a:ln w="500">
                  <a:solidFill>
                    <a:srgbClr val="FFF9E5">
                      <a:shade val="20000"/>
                      <a:satMod val="35000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alt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10. </a:t>
            </a:r>
            <a:r>
              <a:rPr lang="en-US" altLang="en-US" sz="3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 have a best friend at work.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B21B2-DC53-4652-878C-330276CB6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9008" y="2556783"/>
            <a:ext cx="9368518" cy="1824718"/>
          </a:xfrm>
        </p:spPr>
        <p:txBody>
          <a:bodyPr>
            <a:noAutofit/>
          </a:bodyPr>
          <a:lstStyle/>
          <a:p>
            <a:pPr indent="-171450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/>
              <a:t> These friendships are critical to loyalty &amp; retention </a:t>
            </a:r>
          </a:p>
          <a:p>
            <a:pPr indent="-171450">
              <a:lnSpc>
                <a:spcPct val="100000"/>
              </a:lnSpc>
              <a:spcBef>
                <a:spcPts val="24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/>
              <a:t> “</a:t>
            </a:r>
            <a:r>
              <a:rPr lang="en-US" b="1" i="1" dirty="0"/>
              <a:t>Best</a:t>
            </a:r>
            <a:r>
              <a:rPr lang="en-US" b="1" dirty="0"/>
              <a:t>” friends often deliver on other 12 questions.</a:t>
            </a:r>
          </a:p>
          <a:p>
            <a:pPr marL="0" indent="0" algn="ctr">
              <a:lnSpc>
                <a:spcPct val="100000"/>
              </a:lnSpc>
              <a:spcBef>
                <a:spcPts val="2400"/>
              </a:spcBef>
              <a:buClr>
                <a:srgbClr val="C00000"/>
              </a:buClr>
              <a:buSzPct val="90000"/>
              <a:buNone/>
            </a:pPr>
            <a:r>
              <a:rPr lang="en-US" b="1" i="1" dirty="0">
                <a:solidFill>
                  <a:srgbClr val="C00000"/>
                </a:solidFill>
              </a:rPr>
              <a:t>Highest Q10 scores = Most productive teams</a:t>
            </a:r>
          </a:p>
        </p:txBody>
      </p:sp>
    </p:spTree>
    <p:extLst>
      <p:ext uri="{BB962C8B-B14F-4D97-AF65-F5344CB8AC3E}">
        <p14:creationId xmlns:p14="http://schemas.microsoft.com/office/powerpoint/2010/main" val="63683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82F66-524E-475A-A024-926D24E68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968" y="1270908"/>
            <a:ext cx="10252982" cy="1447800"/>
          </a:xfrm>
        </p:spPr>
        <p:txBody>
          <a:bodyPr>
            <a:noAutofit/>
          </a:bodyPr>
          <a:lstStyle/>
          <a:p>
            <a:r>
              <a:rPr lang="en-US" altLang="en-US" sz="3000" u="sng" dirty="0">
                <a:solidFill>
                  <a:schemeClr val="tx2">
                    <a:lumMod val="75000"/>
                  </a:schemeClr>
                </a:solidFill>
              </a:rPr>
              <a:t>Growth</a:t>
            </a:r>
            <a:r>
              <a:rPr lang="en-US" altLang="en-US" sz="3000" dirty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en-US" altLang="en-US" sz="3000" i="1" dirty="0">
                <a:solidFill>
                  <a:schemeClr val="tx2">
                    <a:lumMod val="75000"/>
                  </a:schemeClr>
                </a:solidFill>
              </a:rPr>
              <a:t>11. In the last six months, someone at work       </a:t>
            </a:r>
            <a:br>
              <a:rPr lang="en-US" altLang="en-US" sz="3000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altLang="en-US" sz="3000" i="1" dirty="0">
                <a:solidFill>
                  <a:schemeClr val="tx2">
                    <a:lumMod val="75000"/>
                  </a:schemeClr>
                </a:solidFill>
              </a:rPr>
              <a:t>                    has talked to me about my progress.</a:t>
            </a:r>
            <a:endParaRPr lang="en-US" sz="3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BBA0E-06BC-4C47-B098-90CB4B754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6801" y="2816679"/>
            <a:ext cx="7036774" cy="194582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/>
              <a:t> Make reviews positive </a:t>
            </a:r>
          </a:p>
          <a:p>
            <a:pPr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/>
              <a:t> Name their strengths</a:t>
            </a:r>
          </a:p>
          <a:p>
            <a:pPr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/>
              <a:t> Be performance-based, discuss: </a:t>
            </a: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SzPct val="90000"/>
              <a:buNone/>
            </a:pPr>
            <a:r>
              <a:rPr lang="en-US" b="1" i="1" dirty="0">
                <a:solidFill>
                  <a:srgbClr val="C00000"/>
                </a:solidFill>
              </a:rPr>
              <a:t>goals, plans, &amp; tracking</a:t>
            </a:r>
          </a:p>
        </p:txBody>
      </p:sp>
    </p:spTree>
    <p:extLst>
      <p:ext uri="{BB962C8B-B14F-4D97-AF65-F5344CB8AC3E}">
        <p14:creationId xmlns:p14="http://schemas.microsoft.com/office/powerpoint/2010/main" val="320067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4DDBB-2F8A-4EA8-B179-9063A845C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361" y="1232810"/>
            <a:ext cx="9428390" cy="117701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Growth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12. </a:t>
            </a:r>
            <a:r>
              <a:rPr lang="en-US" sz="3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This last year, I have had opportunities 	            to learn and grow at work.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99F76-88CA-499D-98A3-D18E3AEF0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8900" y="2789459"/>
            <a:ext cx="6962776" cy="3265717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  <a:buClr>
                <a:srgbClr val="C00000"/>
              </a:buClr>
              <a:buSzPct val="90000"/>
              <a:buFont typeface="Arial" panose="020B0604020202020204" pitchFamily="34" charset="0"/>
              <a:buChar char="●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Invite them to work smarter</a:t>
            </a:r>
          </a:p>
          <a:p>
            <a:pPr>
              <a:spcBef>
                <a:spcPts val="1800"/>
              </a:spcBef>
              <a:buClr>
                <a:srgbClr val="C00000"/>
              </a:buClr>
              <a:buSzPct val="90000"/>
              <a:buFont typeface="Arial" panose="020B0604020202020204" pitchFamily="34" charset="0"/>
              <a:buChar char="●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If they learn &amp; grow, so does the org.</a:t>
            </a:r>
          </a:p>
          <a:p>
            <a:pPr>
              <a:spcBef>
                <a:spcPts val="1800"/>
              </a:spcBef>
              <a:buClr>
                <a:srgbClr val="C00000"/>
              </a:buClr>
              <a:buSzPct val="90000"/>
              <a:buFont typeface="Arial" panose="020B0604020202020204" pitchFamily="34" charset="0"/>
              <a:buChar char="●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Create a culture, open to new ideas </a:t>
            </a:r>
          </a:p>
          <a:p>
            <a:pPr>
              <a:spcBef>
                <a:spcPts val="1800"/>
              </a:spcBef>
              <a:buClr>
                <a:srgbClr val="C00000"/>
              </a:buClr>
              <a:buSzPct val="90000"/>
              <a:buFont typeface="Arial" panose="020B0604020202020204" pitchFamily="34" charset="0"/>
              <a:buChar char="●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Let them explore possibilities without  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fear of rejection or retribution.</a:t>
            </a:r>
          </a:p>
        </p:txBody>
      </p:sp>
    </p:spTree>
    <p:extLst>
      <p:ext uri="{BB962C8B-B14F-4D97-AF65-F5344CB8AC3E}">
        <p14:creationId xmlns:p14="http://schemas.microsoft.com/office/powerpoint/2010/main" val="352350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6EF62-27EC-4BEC-B526-8C298CEA0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543175"/>
            <a:ext cx="10972800" cy="152400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4243896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84" y="1771650"/>
            <a:ext cx="9345074" cy="111521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Followers Want from Leaders</a:t>
            </a:r>
            <a:b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“4 basic needs” </a:t>
            </a:r>
            <a:endParaRPr lang="en-US" sz="32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73" y="3046880"/>
            <a:ext cx="7585788" cy="4028290"/>
          </a:xfrm>
        </p:spPr>
        <p:txBody>
          <a:bodyPr>
            <a:normAutofit/>
          </a:bodyPr>
          <a:lstStyle/>
          <a:p>
            <a:pPr marL="571500" indent="-457200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3200" b="1" dirty="0"/>
              <a:t>Compassion </a:t>
            </a:r>
          </a:p>
          <a:p>
            <a:pPr marL="571500" indent="-457200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3200" b="1" dirty="0"/>
              <a:t>Trust </a:t>
            </a:r>
          </a:p>
          <a:p>
            <a:pPr marL="571500" indent="-457200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3200" b="1" dirty="0"/>
              <a:t>Stability</a:t>
            </a:r>
            <a:endParaRPr lang="en-US" sz="3200" b="1" i="1" dirty="0"/>
          </a:p>
          <a:p>
            <a:pPr marL="571500" indent="-457200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3200" b="1" dirty="0"/>
              <a:t>Hope</a:t>
            </a:r>
            <a:endParaRPr lang="en-US" sz="3200" b="1" i="1" dirty="0"/>
          </a:p>
          <a:p>
            <a:pPr marL="114300" indent="0">
              <a:buClr>
                <a:srgbClr val="C00000"/>
              </a:buClr>
              <a:buNone/>
              <a:defRPr/>
            </a:pPr>
            <a:endParaRPr lang="en-US" sz="2800" b="1" i="1" dirty="0">
              <a:latin typeface="+mj-lt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None/>
            </a:pPr>
            <a:endParaRPr lang="en-US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Gallup research</a:t>
            </a:r>
          </a:p>
        </p:txBody>
      </p:sp>
    </p:spTree>
    <p:extLst>
      <p:ext uri="{BB962C8B-B14F-4D97-AF65-F5344CB8AC3E}">
        <p14:creationId xmlns:p14="http://schemas.microsoft.com/office/powerpoint/2010/main" val="86752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84" y="1771650"/>
            <a:ext cx="9345074" cy="111521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Followers Want from Leaders</a:t>
            </a:r>
            <a:b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“4 basic needs” </a:t>
            </a:r>
            <a:endParaRPr lang="en-US" sz="32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73" y="3046880"/>
            <a:ext cx="7585788" cy="4028290"/>
          </a:xfrm>
        </p:spPr>
        <p:txBody>
          <a:bodyPr>
            <a:normAutofit/>
          </a:bodyPr>
          <a:lstStyle/>
          <a:p>
            <a:pPr marL="571500" indent="-457200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3200" b="1" i="1" dirty="0"/>
              <a:t>Love</a:t>
            </a:r>
            <a:r>
              <a:rPr lang="en-US" sz="3200" b="1" dirty="0"/>
              <a:t> </a:t>
            </a:r>
          </a:p>
          <a:p>
            <a:pPr marL="571500" indent="-457200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3200" b="1" dirty="0"/>
              <a:t>Trust </a:t>
            </a:r>
          </a:p>
          <a:p>
            <a:pPr marL="571500" indent="-457200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3200" b="1" dirty="0"/>
              <a:t>Stability</a:t>
            </a:r>
            <a:endParaRPr lang="en-US" sz="3200" b="1" i="1" dirty="0"/>
          </a:p>
          <a:p>
            <a:pPr marL="571500" indent="-457200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3200" b="1" dirty="0"/>
              <a:t>Hope</a:t>
            </a:r>
            <a:endParaRPr lang="en-US" sz="3200" b="1" i="1" dirty="0"/>
          </a:p>
          <a:p>
            <a:pPr marL="114300" indent="0">
              <a:buClr>
                <a:srgbClr val="C00000"/>
              </a:buClr>
              <a:buNone/>
              <a:defRPr/>
            </a:pPr>
            <a:endParaRPr lang="en-US" sz="2800" b="1" i="1" dirty="0">
              <a:latin typeface="+mj-lt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None/>
            </a:pPr>
            <a:endParaRPr lang="en-US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Gallup research</a:t>
            </a:r>
          </a:p>
        </p:txBody>
      </p:sp>
    </p:spTree>
    <p:extLst>
      <p:ext uri="{BB962C8B-B14F-4D97-AF65-F5344CB8AC3E}">
        <p14:creationId xmlns:p14="http://schemas.microsoft.com/office/powerpoint/2010/main" val="275114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7073" y="1775553"/>
            <a:ext cx="8993727" cy="777922"/>
          </a:xfrm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Graham Corporate Communications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7073" y="2407297"/>
            <a:ext cx="9831928" cy="4241153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the complicated simple </a:t>
            </a:r>
          </a:p>
          <a:p>
            <a:pPr lvl="0">
              <a:lnSpc>
                <a:spcPct val="80000"/>
              </a:lnSpc>
              <a:buNone/>
            </a:pP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simple powerful</a:t>
            </a:r>
            <a:r>
              <a:rPr lang="en-US" sz="2400" b="1" i="1" baseline="30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</a:p>
          <a:p>
            <a:pPr lvl="0">
              <a:lnSpc>
                <a:spcPct val="80000"/>
              </a:lnSpc>
              <a:buNone/>
            </a:pPr>
            <a:endParaRPr lang="en-US" sz="2400" b="1" i="1" baseline="30000" dirty="0">
              <a:solidFill>
                <a:srgbClr val="0563C1"/>
              </a:solidFill>
              <a:latin typeface="Arial" pitchFamily="34" charset="0"/>
              <a:cs typeface="Arial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0">
              <a:lnSpc>
                <a:spcPct val="80000"/>
              </a:lnSpc>
              <a:buNone/>
            </a:pPr>
            <a:endParaRPr lang="en-US" sz="2400" b="1" i="1" baseline="300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0" algn="ctr">
              <a:lnSpc>
                <a:spcPct val="80000"/>
              </a:lnSpc>
              <a:buNone/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Bill@GrahamCC.com</a:t>
            </a:r>
            <a:endParaRPr lang="en-US" sz="35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b="1" i="1" baseline="30000" dirty="0">
              <a:solidFill>
                <a:schemeClr val="accent1">
                  <a:lumMod val="50000"/>
                </a:schemeClr>
              </a:solidFill>
            </a:endParaRPr>
          </a:p>
          <a:p>
            <a:pPr algn="r" eaLnBrk="1" hangingPunct="1">
              <a:lnSpc>
                <a:spcPct val="80000"/>
              </a:lnSpc>
              <a:buFontTx/>
              <a:buNone/>
            </a:pPr>
            <a:endParaRPr lang="en-US" sz="2800" i="1" baseline="30000" dirty="0">
              <a:solidFill>
                <a:schemeClr val="accent1">
                  <a:lumMod val="50000"/>
                </a:schemeClr>
              </a:solidFill>
            </a:endParaRPr>
          </a:p>
          <a:p>
            <a:pPr marL="320040" indent="-320040" algn="r">
              <a:lnSpc>
                <a:spcPct val="100000"/>
              </a:lnSpc>
              <a:spcBef>
                <a:spcPts val="0"/>
              </a:spcBef>
              <a:buClr>
                <a:srgbClr val="CC4757"/>
              </a:buClr>
              <a:buSzPct val="70000"/>
              <a:buNone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Bill Graham</a:t>
            </a:r>
          </a:p>
          <a:p>
            <a:pPr marL="320040" indent="-320040" algn="r">
              <a:lnSpc>
                <a:spcPct val="100000"/>
              </a:lnSpc>
              <a:spcBef>
                <a:spcPts val="0"/>
              </a:spcBef>
              <a:buClr>
                <a:srgbClr val="CC4757"/>
              </a:buClr>
              <a:buSzPct val="70000"/>
              <a:buNone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917-705-0663</a:t>
            </a:r>
          </a:p>
          <a:p>
            <a:pPr marL="320040" indent="-320040" algn="r">
              <a:lnSpc>
                <a:spcPct val="100000"/>
              </a:lnSpc>
              <a:spcBef>
                <a:spcPts val="0"/>
              </a:spcBef>
              <a:buClr>
                <a:srgbClr val="CC4757"/>
              </a:buClr>
              <a:buSzPct val="70000"/>
              <a:buNone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www.GrahamCC.com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20040" indent="-320040" algn="r">
              <a:lnSpc>
                <a:spcPct val="100000"/>
              </a:lnSpc>
              <a:spcBef>
                <a:spcPts val="0"/>
              </a:spcBef>
              <a:buClr>
                <a:srgbClr val="CC4757"/>
              </a:buClr>
              <a:buSzPct val="70000"/>
              <a:buNone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Copyright</a:t>
            </a:r>
            <a:r>
              <a:rPr lang="en-US" sz="2000" b="1" baseline="30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©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341327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376" y="1744526"/>
            <a:ext cx="9699060" cy="6286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ORGANIZATIONS 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      </a:t>
            </a:r>
            <a:r>
              <a:rPr lang="en-US" sz="3200" b="1" i="1" u="sng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Member</a:t>
            </a:r>
            <a:r>
              <a:rPr lang="en-US" sz="32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Engagement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7285" y="2489904"/>
            <a:ext cx="8619657" cy="4527584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900"/>
              </a:spcBef>
              <a:buNone/>
            </a:pP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…………......  </a:t>
            </a:r>
            <a:r>
              <a:rPr lang="en-US" sz="30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Future</a:t>
            </a:r>
          </a:p>
          <a:p>
            <a:pPr marL="346075" indent="-346075">
              <a:lnSpc>
                <a:spcPct val="110000"/>
              </a:lnSpc>
              <a:spcBef>
                <a:spcPts val="900"/>
              </a:spcBef>
              <a:buClr>
                <a:srgbClr val="C00000"/>
              </a:buClr>
              <a:buSzPct val="90000"/>
              <a:buFont typeface="+mj-lt"/>
              <a:buAutoNum type="arabicPeriod"/>
            </a:pP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Our DUES</a:t>
            </a:r>
          </a:p>
          <a:p>
            <a:pPr marL="346075" indent="-346075">
              <a:lnSpc>
                <a:spcPct val="110000"/>
              </a:lnSpc>
              <a:spcBef>
                <a:spcPts val="900"/>
              </a:spcBef>
              <a:buClr>
                <a:srgbClr val="C00000"/>
              </a:buClr>
              <a:buSzPct val="90000"/>
              <a:buFont typeface="+mj-lt"/>
              <a:buAutoNum type="arabicPeriod"/>
            </a:pP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Our Satisfaction</a:t>
            </a:r>
          </a:p>
          <a:p>
            <a:pPr marL="346075" indent="-346075">
              <a:lnSpc>
                <a:spcPct val="110000"/>
              </a:lnSpc>
              <a:spcBef>
                <a:spcPts val="900"/>
              </a:spcBef>
              <a:buClr>
                <a:srgbClr val="C00000"/>
              </a:buClr>
              <a:buSzPct val="90000"/>
              <a:buFont typeface="+mj-lt"/>
              <a:buAutoNum type="arabicPeriod"/>
            </a:pP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Our CONTACTS</a:t>
            </a:r>
          </a:p>
          <a:p>
            <a:pPr marL="346075" indent="-346075">
              <a:lnSpc>
                <a:spcPct val="110000"/>
              </a:lnSpc>
              <a:spcBef>
                <a:spcPts val="900"/>
              </a:spcBef>
              <a:buClr>
                <a:srgbClr val="C00000"/>
              </a:buClr>
              <a:buSzPct val="90000"/>
              <a:buFont typeface="+mj-lt"/>
              <a:buAutoNum type="arabicPeriod"/>
            </a:pP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Our Annual CALL</a:t>
            </a:r>
            <a:endParaRPr lang="en-US" sz="3000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6075" indent="-346075">
              <a:lnSpc>
                <a:spcPct val="110000"/>
              </a:lnSpc>
              <a:spcBef>
                <a:spcPts val="900"/>
              </a:spcBef>
              <a:buClr>
                <a:srgbClr val="C00000"/>
              </a:buClr>
              <a:buSzPct val="90000"/>
              <a:buFont typeface="+mj-lt"/>
              <a:buAutoNum type="arabicPeriod"/>
            </a:pP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Our ISSUES </a:t>
            </a:r>
          </a:p>
          <a:p>
            <a:pPr marL="346075" indent="-346075">
              <a:lnSpc>
                <a:spcPct val="110000"/>
              </a:lnSpc>
              <a:spcBef>
                <a:spcPts val="900"/>
              </a:spcBef>
              <a:buClr>
                <a:srgbClr val="C00000"/>
              </a:buClr>
              <a:buSzPct val="90000"/>
              <a:buFont typeface="+mj-lt"/>
              <a:buAutoNum type="arabicPeriod"/>
            </a:pP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Our PRESENT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					</a:t>
            </a:r>
          </a:p>
          <a:p>
            <a:pPr marL="0" indent="0" algn="r">
              <a:lnSpc>
                <a:spcPct val="110000"/>
              </a:lnSpc>
              <a:spcBef>
                <a:spcPts val="900"/>
              </a:spcBef>
              <a:buClr>
                <a:srgbClr val="C00000"/>
              </a:buClr>
              <a:buSzPct val="90000"/>
              <a:buNone/>
            </a:pPr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 algn="r">
              <a:lnSpc>
                <a:spcPct val="110000"/>
              </a:lnSpc>
              <a:spcBef>
                <a:spcPts val="900"/>
              </a:spcBef>
              <a:buClr>
                <a:srgbClr val="C00000"/>
              </a:buClr>
              <a:buSzPct val="90000"/>
              <a:buNone/>
            </a:pP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en-US" sz="2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8E5779-6BC5-4988-81EA-978D7B4EB9AD}"/>
              </a:ext>
            </a:extLst>
          </p:cNvPr>
          <p:cNvSpPr txBox="1"/>
          <p:nvPr/>
        </p:nvSpPr>
        <p:spPr>
          <a:xfrm>
            <a:off x="5578330" y="2928382"/>
            <a:ext cx="5039834" cy="325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  <a:buClr>
                <a:srgbClr val="C00000"/>
              </a:buClr>
              <a:buSzPct val="90000"/>
              <a:defRPr/>
            </a:pP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Our </a:t>
            </a:r>
            <a:r>
              <a:rPr lang="en-US" sz="2800" b="1" i="1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Investments</a:t>
            </a:r>
          </a:p>
          <a:p>
            <a:pPr>
              <a:spcBef>
                <a:spcPts val="900"/>
              </a:spcBef>
              <a:buClr>
                <a:srgbClr val="C00000"/>
              </a:buClr>
              <a:buSzPct val="90000"/>
              <a:defRPr/>
            </a:pP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Our </a:t>
            </a:r>
            <a:r>
              <a:rPr lang="en-US" sz="2800" b="1" i="1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Growth</a:t>
            </a:r>
          </a:p>
          <a:p>
            <a:pPr>
              <a:spcBef>
                <a:spcPts val="900"/>
              </a:spcBef>
              <a:buClr>
                <a:srgbClr val="C00000"/>
              </a:buClr>
              <a:buSzPct val="90000"/>
              <a:defRPr/>
            </a:pP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Our </a:t>
            </a:r>
            <a:r>
              <a:rPr lang="en-US" sz="2800" b="1" i="1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Catalysts</a:t>
            </a:r>
          </a:p>
          <a:p>
            <a:pPr>
              <a:spcBef>
                <a:spcPts val="900"/>
              </a:spcBef>
              <a:buClr>
                <a:srgbClr val="C00000"/>
              </a:buClr>
              <a:buSzPct val="90000"/>
              <a:defRPr/>
            </a:pP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Our Ongoing </a:t>
            </a:r>
            <a:r>
              <a:rPr lang="en-US" sz="2800" b="1" i="1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Collaborations</a:t>
            </a:r>
          </a:p>
          <a:p>
            <a:pPr>
              <a:spcBef>
                <a:spcPts val="900"/>
              </a:spcBef>
              <a:buClr>
                <a:srgbClr val="C00000"/>
              </a:buClr>
              <a:buSzPct val="90000"/>
              <a:defRPr/>
            </a:pP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Our </a:t>
            </a:r>
            <a:r>
              <a:rPr lang="en-US" sz="2800" b="1" i="1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Opportunities</a:t>
            </a:r>
          </a:p>
          <a:p>
            <a:pPr>
              <a:spcBef>
                <a:spcPts val="900"/>
              </a:spcBef>
              <a:buClr>
                <a:srgbClr val="C00000"/>
              </a:buClr>
              <a:buSzPct val="90000"/>
              <a:defRPr/>
            </a:pP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Our </a:t>
            </a:r>
            <a:r>
              <a:rPr lang="en-US" sz="2800" b="1" i="1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Future</a:t>
            </a:r>
          </a:p>
        </p:txBody>
      </p:sp>
    </p:spTree>
    <p:extLst>
      <p:ext uri="{BB962C8B-B14F-4D97-AF65-F5344CB8AC3E}">
        <p14:creationId xmlns:p14="http://schemas.microsoft.com/office/powerpoint/2010/main" val="767403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765FD-0E0F-4357-ADB6-B239A48AE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38475"/>
            <a:ext cx="10515600" cy="3562350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C00000"/>
              </a:buClr>
              <a:buSzPct val="8000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Implement techniques to lead change</a:t>
            </a:r>
          </a:p>
        </p:txBody>
      </p:sp>
    </p:spTree>
    <p:extLst>
      <p:ext uri="{BB962C8B-B14F-4D97-AF65-F5344CB8AC3E}">
        <p14:creationId xmlns:p14="http://schemas.microsoft.com/office/powerpoint/2010/main" val="3868702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6EF62-27EC-4BEC-B526-8C298CEA0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0" y="1488237"/>
            <a:ext cx="98298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Why Should They?</a:t>
            </a:r>
            <a:b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i="1" dirty="0">
                <a:solidFill>
                  <a:schemeClr val="tx2">
                    <a:lumMod val="75000"/>
                  </a:schemeClr>
                </a:solidFill>
              </a:rPr>
              <a:t>Are you really worth their time?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2B83FD-215A-44E0-BA73-D2AC1B0D1B70}"/>
              </a:ext>
            </a:extLst>
          </p:cNvPr>
          <p:cNvSpPr txBox="1"/>
          <p:nvPr/>
        </p:nvSpPr>
        <p:spPr>
          <a:xfrm>
            <a:off x="2152650" y="2759750"/>
            <a:ext cx="794385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buClr>
                <a:srgbClr val="CC4757"/>
              </a:buClr>
              <a:buSzPct val="90000"/>
              <a:defRPr/>
            </a:pPr>
            <a:r>
              <a:rPr lang="en-US" sz="2800" b="1" i="1" dirty="0">
                <a:solidFill>
                  <a:schemeClr val="tx2"/>
                </a:solidFill>
              </a:rPr>
              <a:t>The disengagement revelation:</a:t>
            </a:r>
          </a:p>
          <a:p>
            <a:pPr marL="631825" marR="0" lvl="0" indent="-31908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C4757"/>
              </a:buClr>
              <a:buSzPct val="90000"/>
              <a:buFont typeface="Wingdings 2"/>
              <a:buChar char="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anose="020B0604020202020204"/>
              </a:rPr>
              <a:t> Time is currency.  </a:t>
            </a:r>
          </a:p>
          <a:p>
            <a:pPr marL="631825" marR="0" lvl="0" indent="-319088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CC4757"/>
              </a:buClr>
              <a:buSzPct val="90000"/>
              <a:buFont typeface="Wingdings 2"/>
              <a:buChar char="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anose="020B0604020202020204"/>
              </a:rPr>
              <a:t> People selectively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anose="020B0604020202020204"/>
              </a:rPr>
              <a:t>spend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anose="020B0604020202020204"/>
              </a:rPr>
              <a:t> time.</a:t>
            </a:r>
          </a:p>
          <a:p>
            <a:pPr marL="631825" marR="0" lvl="0" indent="-319088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CC4757"/>
              </a:buClr>
              <a:buSzPct val="90000"/>
              <a:buFont typeface="Wingdings 2"/>
              <a:buChar char="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anose="020B0604020202020204"/>
              </a:rPr>
              <a:t> </a:t>
            </a:r>
            <a:r>
              <a:rPr lang="en-US" sz="2800" b="1" i="1" dirty="0">
                <a:solidFill>
                  <a:schemeClr val="tx2"/>
                </a:solidFill>
                <a:latin typeface="Arial" panose="020B0604020202020204"/>
              </a:rPr>
              <a:t>Engagement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anose="020B0604020202020204"/>
              </a:rPr>
              <a:t> is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anose="020B0604020202020204"/>
              </a:rPr>
              <a:t>about your value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</a:rPr>
              <a:t>to them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13159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9A030-B125-4E17-A5DD-72C73838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14600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solidFill>
                  <a:schemeClr val="tx2">
                    <a:lumMod val="75000"/>
                  </a:schemeClr>
                </a:solidFill>
              </a:rPr>
              <a:t>To get them to listen …</a:t>
            </a:r>
            <a:br>
              <a:rPr lang="en-US" sz="44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4400" b="1" dirty="0">
                <a:solidFill>
                  <a:schemeClr val="tx2">
                    <a:lumMod val="75000"/>
                  </a:schemeClr>
                </a:solidFill>
              </a:rPr>
              <a:t>Listen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083214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850" y="1347230"/>
            <a:ext cx="8915400" cy="84352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Before You Speak … 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WAIT!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2324100"/>
            <a:ext cx="3048000" cy="3600450"/>
          </a:xfrm>
        </p:spPr>
        <p:txBody>
          <a:bodyPr>
            <a:noAutofit/>
          </a:bodyPr>
          <a:lstStyle/>
          <a:p>
            <a:pPr marL="38100" indent="0" defTabSz="857250">
              <a:spcBef>
                <a:spcPts val="1800"/>
              </a:spcBef>
              <a:buNone/>
            </a:pP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Ask yourself:</a:t>
            </a:r>
          </a:p>
          <a:p>
            <a:pPr marL="690563" indent="0" defTabSz="857250">
              <a:spcBef>
                <a:spcPts val="1200"/>
              </a:spcBef>
              <a:buNone/>
            </a:pPr>
            <a:r>
              <a:rPr lang="en-US" sz="4400" b="1" dirty="0">
                <a:latin typeface="Arial" pitchFamily="34" charset="0"/>
                <a:cs typeface="Arial" pitchFamily="34" charset="0"/>
              </a:rPr>
              <a:t>W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hy</a:t>
            </a:r>
          </a:p>
          <a:p>
            <a:pPr marL="690563" indent="0" defTabSz="857250">
              <a:spcBef>
                <a:spcPts val="450"/>
              </a:spcBef>
              <a:buNone/>
            </a:pPr>
            <a:r>
              <a:rPr lang="en-US" sz="4400" b="1" dirty="0">
                <a:latin typeface="Arial" pitchFamily="34" charset="0"/>
                <a:cs typeface="Arial" pitchFamily="34" charset="0"/>
              </a:rPr>
              <a:t>A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m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631825" indent="0" defTabSz="857250">
              <a:spcBef>
                <a:spcPts val="450"/>
              </a:spcBef>
              <a:buNone/>
            </a:pPr>
            <a:r>
              <a:rPr lang="en-US" sz="4400" b="1" dirty="0">
                <a:latin typeface="Arial" pitchFamily="34" charset="0"/>
                <a:cs typeface="Arial" pitchFamily="34" charset="0"/>
              </a:rPr>
              <a:t> I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690563" indent="0" defTabSz="857250">
              <a:spcBef>
                <a:spcPts val="450"/>
              </a:spcBef>
              <a:buNone/>
            </a:pPr>
            <a:r>
              <a:rPr lang="en-US" sz="4400" b="1" dirty="0">
                <a:latin typeface="Arial" pitchFamily="34" charset="0"/>
                <a:cs typeface="Arial" pitchFamily="34" charset="0"/>
              </a:rPr>
              <a:t>T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alking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2170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043C1C95BA4F4686EEABDD0D1E9525" ma:contentTypeVersion="12" ma:contentTypeDescription="Create a new document." ma:contentTypeScope="" ma:versionID="ea42d3ea3253732df47bb26668d94e53">
  <xsd:schema xmlns:xsd="http://www.w3.org/2001/XMLSchema" xmlns:xs="http://www.w3.org/2001/XMLSchema" xmlns:p="http://schemas.microsoft.com/office/2006/metadata/properties" xmlns:ns3="6e33e75c-50be-4abb-9672-56d9f35a3f63" xmlns:ns4="31e6c30e-abd6-48e8-917e-3920e88d4412" targetNamespace="http://schemas.microsoft.com/office/2006/metadata/properties" ma:root="true" ma:fieldsID="fac5e747b7596e08e62beb7a49fe6a1e" ns3:_="" ns4:_="">
    <xsd:import namespace="6e33e75c-50be-4abb-9672-56d9f35a3f63"/>
    <xsd:import namespace="31e6c30e-abd6-48e8-917e-3920e88d441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33e75c-50be-4abb-9672-56d9f35a3f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e6c30e-abd6-48e8-917e-3920e88d441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3547F71-2E5C-4A84-9082-CC33C26DCA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33e75c-50be-4abb-9672-56d9f35a3f63"/>
    <ds:schemaRef ds:uri="31e6c30e-abd6-48e8-917e-3920e88d44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1CD9579-591F-4DE4-ACB2-42633D03EC6C}">
  <ds:schemaRefs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terms/"/>
    <ds:schemaRef ds:uri="31e6c30e-abd6-48e8-917e-3920e88d4412"/>
    <ds:schemaRef ds:uri="6e33e75c-50be-4abb-9672-56d9f35a3f63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81B3B76-432B-4955-9088-5190EFE6330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1871</Words>
  <Application>Microsoft Office PowerPoint</Application>
  <PresentationFormat>Widescreen</PresentationFormat>
  <Paragraphs>306</Paragraphs>
  <Slides>48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Georgia</vt:lpstr>
      <vt:lpstr>Helvetica</vt:lpstr>
      <vt:lpstr>Wingdings</vt:lpstr>
      <vt:lpstr>Wingdings 2</vt:lpstr>
      <vt:lpstr>Office Theme</vt:lpstr>
      <vt:lpstr>C490   Organization Leadership for the Future</vt:lpstr>
      <vt:lpstr>Course Objectives</vt:lpstr>
      <vt:lpstr>Followers Want from Leaders “4 basic needs” </vt:lpstr>
      <vt:lpstr>Leaders           Employee Engagement</vt:lpstr>
      <vt:lpstr>ORGANIZATIONS       Member Engagement</vt:lpstr>
      <vt:lpstr>PowerPoint Presentation</vt:lpstr>
      <vt:lpstr>Why Should They? Are you really worth their time?</vt:lpstr>
      <vt:lpstr>To get them to listen … Listen</vt:lpstr>
      <vt:lpstr>Before You Speak … WAIT!</vt:lpstr>
      <vt:lpstr>They are talking … what are you hearing?</vt:lpstr>
      <vt:lpstr>Before You Speak … Listen!</vt:lpstr>
      <vt:lpstr>Recognizing Strengths: Tiger Pistol Shrimp</vt:lpstr>
      <vt:lpstr>Recognizing Strengths: Goby Fish </vt:lpstr>
      <vt:lpstr>Pistol Shrimp &amp; Goby Fish </vt:lpstr>
      <vt:lpstr>It’s harder to listen  If you need to be right</vt:lpstr>
      <vt:lpstr>Recognize Your Confirmation Bias</vt:lpstr>
      <vt:lpstr>When it’s time to speak …  </vt:lpstr>
      <vt:lpstr>The Sincere Compliment … a culture changing tool</vt:lpstr>
      <vt:lpstr>What is a Compliment?</vt:lpstr>
      <vt:lpstr>Why Compliment?</vt:lpstr>
      <vt:lpstr>How to Compliment</vt:lpstr>
      <vt:lpstr>Accept a Compliment … use genuine gratitude</vt:lpstr>
      <vt:lpstr>Your Turn</vt:lpstr>
      <vt:lpstr>3. Develop a Leadership Culture</vt:lpstr>
      <vt:lpstr>Employee Engagement</vt:lpstr>
      <vt:lpstr>PowerPoint Presentation</vt:lpstr>
      <vt:lpstr>PowerPoint Presentation</vt:lpstr>
      <vt:lpstr>Actively Disengaged Team Members </vt:lpstr>
      <vt:lpstr>Top 25% Engaged Organizations</vt:lpstr>
      <vt:lpstr>The 12 Questions for Engagement</vt:lpstr>
      <vt:lpstr>PowerPoint Presentation</vt:lpstr>
      <vt:lpstr>Basic Needs 1. I know what is expected of me at work.</vt:lpstr>
      <vt:lpstr>Basic Needs  2. I have the materials and equipment                         I need to do my work right.</vt:lpstr>
      <vt:lpstr>Management  3. At work, I have the opportunity to do             Support     what I do best every day.</vt:lpstr>
      <vt:lpstr>Management   4. In the last 7 days, I have received                   Support             recognition or praise for doing good work.</vt:lpstr>
      <vt:lpstr>   Ignore              Focus on            Focus on    Them               Weakness          Strengths</vt:lpstr>
      <vt:lpstr>Management  5. My supervisor, or someone at work, Support              seems to care about me as a person</vt:lpstr>
      <vt:lpstr>Management 6. There is someone at work who Support                encourages my development.</vt:lpstr>
      <vt:lpstr>Teamwork   7. At work, my opinions seem to count. </vt:lpstr>
      <vt:lpstr>Teamwork   8. The mission or purpose of my company                             makes me feel my job is important.</vt:lpstr>
      <vt:lpstr>Teamwork  9. My colleagues or fellow employees                           are committed to doing quality work.</vt:lpstr>
      <vt:lpstr>Teamwork  10. I have a best friend at work.</vt:lpstr>
      <vt:lpstr>Growth  11. In the last six months, someone at work                            has talked to me about my progress.</vt:lpstr>
      <vt:lpstr>Growth  12. This last year, I have had opportunities              to learn and grow at work.</vt:lpstr>
      <vt:lpstr>Questions?</vt:lpstr>
      <vt:lpstr>Followers Want from Leaders “4 basic needs” </vt:lpstr>
      <vt:lpstr>Followers Want from Leaders “4 basic needs” </vt:lpstr>
      <vt:lpstr>Graham Corporate Communications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Yoon, Miyoung</dc:creator>
  <cp:lastModifiedBy>Bill Graham</cp:lastModifiedBy>
  <cp:revision>7</cp:revision>
  <dcterms:created xsi:type="dcterms:W3CDTF">2020-11-30T20:44:51Z</dcterms:created>
  <dcterms:modified xsi:type="dcterms:W3CDTF">2021-11-09T14:05:19Z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0x01010082043C1C95BA4F4686EEABDD0D1E9525</vt:lpwstr>
  </property>
</Properties>
</file>